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83" r:id="rId2"/>
    <p:sldId id="284" r:id="rId3"/>
    <p:sldId id="28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535D7-DB16-433B-A885-731ADED0515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B649E-D48F-422C-ACA5-834005FBE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2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9a3ce31151_0_254:notes"/>
          <p:cNvSpPr txBox="1">
            <a:spLocks noGrp="1"/>
          </p:cNvSpPr>
          <p:nvPr>
            <p:ph type="body" idx="1"/>
          </p:nvPr>
        </p:nvSpPr>
        <p:spPr>
          <a:xfrm>
            <a:off x="685316" y="4400602"/>
            <a:ext cx="54873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3" name="Google Shape;543;g29a3ce31151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9a3ce31151_0_262:notes"/>
          <p:cNvSpPr txBox="1">
            <a:spLocks noGrp="1"/>
          </p:cNvSpPr>
          <p:nvPr>
            <p:ph type="body" idx="1"/>
          </p:nvPr>
        </p:nvSpPr>
        <p:spPr>
          <a:xfrm>
            <a:off x="685316" y="4400602"/>
            <a:ext cx="54873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2" name="Google Shape;552;g29a3ce3115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0986" y="1143186"/>
            <a:ext cx="59760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9a3ce31151_0_284:notes"/>
          <p:cNvSpPr txBox="1">
            <a:spLocks noGrp="1"/>
          </p:cNvSpPr>
          <p:nvPr>
            <p:ph type="body" idx="1"/>
          </p:nvPr>
        </p:nvSpPr>
        <p:spPr>
          <a:xfrm>
            <a:off x="685316" y="4400602"/>
            <a:ext cx="54873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5" name="Google Shape;575;g29a3ce31151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0986" y="1143186"/>
            <a:ext cx="59760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>
  <p:cSld name="Imag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a3ce31151_0_1335"/>
          <p:cNvSpPr txBox="1">
            <a:spLocks noGrp="1"/>
          </p:cNvSpPr>
          <p:nvPr>
            <p:ph type="title"/>
          </p:nvPr>
        </p:nvSpPr>
        <p:spPr>
          <a:xfrm>
            <a:off x="334801" y="334807"/>
            <a:ext cx="11522000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9a3ce31151_0_1335"/>
          <p:cNvSpPr>
            <a:spLocks noGrp="1"/>
          </p:cNvSpPr>
          <p:nvPr>
            <p:ph type="pic" idx="2"/>
          </p:nvPr>
        </p:nvSpPr>
        <p:spPr>
          <a:xfrm>
            <a:off x="334964" y="1649504"/>
            <a:ext cx="11522000" cy="4814168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g29a3ce31151_0_1335"/>
          <p:cNvSpPr txBox="1">
            <a:spLocks noGrp="1"/>
          </p:cNvSpPr>
          <p:nvPr>
            <p:ph type="sldNum" idx="12"/>
          </p:nvPr>
        </p:nvSpPr>
        <p:spPr>
          <a:xfrm>
            <a:off x="11211873" y="6654090"/>
            <a:ext cx="645200" cy="14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- </a:t>
            </a:r>
            <a:fld id="{00000000-1234-1234-1234-123412341234}" type="slidenum">
              <a:rPr lang="en-US" smtClean="0"/>
              <a:pPr/>
              <a:t>‹#›</a:t>
            </a:fld>
            <a:r>
              <a:rPr lang="en-US"/>
              <a:t> -</a:t>
            </a:r>
            <a:endParaRPr/>
          </a:p>
        </p:txBody>
      </p:sp>
      <p:sp>
        <p:nvSpPr>
          <p:cNvPr id="144" name="Google Shape;144;g29a3ce31151_0_1335"/>
          <p:cNvSpPr txBox="1">
            <a:spLocks noGrp="1"/>
          </p:cNvSpPr>
          <p:nvPr>
            <p:ph type="body" idx="1"/>
          </p:nvPr>
        </p:nvSpPr>
        <p:spPr>
          <a:xfrm>
            <a:off x="334801" y="681550"/>
            <a:ext cx="11521600" cy="41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4738" lvl="0" indent="-30236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52"/>
            </a:lvl1pPr>
            <a:lvl2pPr marL="1209477" lvl="1" indent="-302369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700"/>
              <a:buNone/>
              <a:defRPr/>
            </a:lvl2pPr>
            <a:lvl3pPr marL="1814215" lvl="2" indent="-302369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500"/>
              <a:buNone/>
              <a:defRPr/>
            </a:lvl3pPr>
            <a:lvl4pPr marL="2418954" lvl="3" indent="-302369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400"/>
              <a:buNone/>
              <a:defRPr/>
            </a:lvl4pPr>
            <a:lvl5pPr marL="3023692" lvl="4" indent="-302369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400"/>
              <a:buNone/>
              <a:defRPr/>
            </a:lvl5pPr>
            <a:lvl6pPr marL="3628431" lvl="5" indent="-419957" algn="l">
              <a:lnSpc>
                <a:spcPct val="90000"/>
              </a:lnSpc>
              <a:spcBef>
                <a:spcPts val="119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3169" lvl="6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37908" lvl="7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42646" lvl="8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0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End Slide - Black">
  <p:cSld name="1_End Slide - Black">
    <p:bg>
      <p:bgPr>
        <a:solidFill>
          <a:schemeClr val="accen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9a3ce31151_0_1387"/>
          <p:cNvSpPr txBox="1"/>
          <p:nvPr/>
        </p:nvSpPr>
        <p:spPr>
          <a:xfrm>
            <a:off x="8475788" y="6510645"/>
            <a:ext cx="3303200" cy="347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www.thepalladiumgroup.com</a:t>
            </a:r>
            <a:endParaRPr sz="1058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29a3ce31151_0_1387"/>
          <p:cNvSpPr txBox="1">
            <a:spLocks noGrp="1"/>
          </p:cNvSpPr>
          <p:nvPr>
            <p:ph type="body" idx="1"/>
          </p:nvPr>
        </p:nvSpPr>
        <p:spPr>
          <a:xfrm>
            <a:off x="334801" y="4775201"/>
            <a:ext cx="6805200" cy="127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4738" lvl="0" indent="-30236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55">
                <a:solidFill>
                  <a:schemeClr val="lt1"/>
                </a:solidFill>
              </a:defRPr>
            </a:lvl1pPr>
            <a:lvl2pPr marL="1209477" lvl="1" indent="-419957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400"/>
              <a:buChar char="•"/>
              <a:defRPr/>
            </a:lvl2pPr>
            <a:lvl3pPr marL="1814215" lvl="2" indent="-419957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400"/>
              <a:buChar char="•"/>
              <a:defRPr/>
            </a:lvl3pPr>
            <a:lvl4pPr marL="2418954" lvl="3" indent="-419957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400"/>
              <a:buChar char="•"/>
              <a:defRPr/>
            </a:lvl4pPr>
            <a:lvl5pPr marL="3023692" lvl="4" indent="-419957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400"/>
              <a:buChar char="•"/>
              <a:defRPr/>
            </a:lvl5pPr>
            <a:lvl6pPr marL="3628431" lvl="5" indent="-419957" algn="l">
              <a:lnSpc>
                <a:spcPct val="90000"/>
              </a:lnSpc>
              <a:spcBef>
                <a:spcPts val="119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3169" lvl="6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37908" lvl="7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42646" lvl="8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95" name="Google Shape;195;g29a3ce31151_0_13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6763" y="2862657"/>
            <a:ext cx="9298469" cy="111358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9a3ce31151_0_1387"/>
          <p:cNvSpPr txBox="1"/>
          <p:nvPr/>
        </p:nvSpPr>
        <p:spPr>
          <a:xfrm>
            <a:off x="617492" y="6663114"/>
            <a:ext cx="781200" cy="12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794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09/11/2023</a:t>
            </a:r>
            <a:endParaRPr sz="79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29a3ce31151_0_1387"/>
          <p:cNvSpPr txBox="1"/>
          <p:nvPr/>
        </p:nvSpPr>
        <p:spPr>
          <a:xfrm>
            <a:off x="334801" y="6663113"/>
            <a:ext cx="568400" cy="122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794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Palladium</a:t>
            </a:r>
            <a:endParaRPr sz="145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810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3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 -  White">
  <p:cSld name="End Slide -  White"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9a3ce31151_0_1393"/>
          <p:cNvSpPr txBox="1"/>
          <p:nvPr/>
        </p:nvSpPr>
        <p:spPr>
          <a:xfrm>
            <a:off x="8475788" y="6510645"/>
            <a:ext cx="3303200" cy="347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58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www.thepalladiumgroup.com</a:t>
            </a:r>
            <a:endParaRPr sz="1058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9a3ce31151_0_1393"/>
          <p:cNvSpPr txBox="1">
            <a:spLocks noGrp="1"/>
          </p:cNvSpPr>
          <p:nvPr>
            <p:ph type="body" idx="1"/>
          </p:nvPr>
        </p:nvSpPr>
        <p:spPr>
          <a:xfrm>
            <a:off x="334801" y="4775201"/>
            <a:ext cx="6805200" cy="127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4738" lvl="0" indent="-30236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55">
                <a:solidFill>
                  <a:schemeClr val="dk1"/>
                </a:solidFill>
              </a:defRPr>
            </a:lvl1pPr>
            <a:lvl2pPr marL="1209477" lvl="1" indent="-419957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400"/>
              <a:buChar char="•"/>
              <a:defRPr/>
            </a:lvl2pPr>
            <a:lvl3pPr marL="1814215" lvl="2" indent="-419957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400"/>
              <a:buChar char="•"/>
              <a:defRPr/>
            </a:lvl3pPr>
            <a:lvl4pPr marL="2418954" lvl="3" indent="-419957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400"/>
              <a:buChar char="•"/>
              <a:defRPr/>
            </a:lvl4pPr>
            <a:lvl5pPr marL="3023692" lvl="4" indent="-419957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400"/>
              <a:buChar char="•"/>
              <a:defRPr/>
            </a:lvl5pPr>
            <a:lvl6pPr marL="3628431" lvl="5" indent="-419957" algn="l">
              <a:lnSpc>
                <a:spcPct val="90000"/>
              </a:lnSpc>
              <a:spcBef>
                <a:spcPts val="119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3169" lvl="6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37908" lvl="7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42646" lvl="8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01" name="Google Shape;201;g29a3ce31151_0_13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6763" y="2868450"/>
            <a:ext cx="9298469" cy="111358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29a3ce31151_0_1393"/>
          <p:cNvSpPr txBox="1"/>
          <p:nvPr/>
        </p:nvSpPr>
        <p:spPr>
          <a:xfrm>
            <a:off x="617492" y="6663114"/>
            <a:ext cx="781200" cy="12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09/11/2023</a:t>
            </a:r>
            <a:endParaRPr sz="794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29a3ce31151_0_1393"/>
          <p:cNvSpPr txBox="1"/>
          <p:nvPr/>
        </p:nvSpPr>
        <p:spPr>
          <a:xfrm>
            <a:off x="334801" y="6663113"/>
            <a:ext cx="568400" cy="1222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Palladium</a:t>
            </a:r>
            <a:endParaRPr sz="145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484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Divider Left Navy">
  <p:cSld name="1_Section Divider Left Navy"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9a3ce31151_0_1340"/>
          <p:cNvSpPr/>
          <p:nvPr/>
        </p:nvSpPr>
        <p:spPr>
          <a:xfrm>
            <a:off x="1" y="0"/>
            <a:ext cx="5739200" cy="6858165"/>
          </a:xfrm>
          <a:prstGeom prst="rect">
            <a:avLst/>
          </a:prstGeom>
          <a:solidFill>
            <a:srgbClr val="242054"/>
          </a:solidFill>
          <a:ln>
            <a:noFill/>
          </a:ln>
        </p:spPr>
        <p:txBody>
          <a:bodyPr spcFirstLastPara="1" wrap="square" lIns="90937" tIns="45468" rIns="90937" bIns="4546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52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7" name="Google Shape;147;g29a3ce31151_0_1340"/>
          <p:cNvSpPr txBox="1">
            <a:spLocks noGrp="1"/>
          </p:cNvSpPr>
          <p:nvPr>
            <p:ph type="title"/>
          </p:nvPr>
        </p:nvSpPr>
        <p:spPr>
          <a:xfrm>
            <a:off x="763541" y="1493520"/>
            <a:ext cx="4507200" cy="234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4233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29a3ce31151_0_1340"/>
          <p:cNvSpPr txBox="1">
            <a:spLocks noGrp="1"/>
          </p:cNvSpPr>
          <p:nvPr>
            <p:ph type="subTitle" idx="1"/>
          </p:nvPr>
        </p:nvSpPr>
        <p:spPr>
          <a:xfrm>
            <a:off x="763541" y="3915729"/>
            <a:ext cx="4507200" cy="201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norm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81" cap="none">
                <a:solidFill>
                  <a:schemeClr val="lt1"/>
                </a:solidFill>
              </a:defRPr>
            </a:lvl1pPr>
            <a:lvl2pPr lvl="1" algn="ctr">
              <a:lnSpc>
                <a:spcPct val="114000"/>
              </a:lnSpc>
              <a:spcBef>
                <a:spcPts val="1455"/>
              </a:spcBef>
              <a:spcAft>
                <a:spcPts val="0"/>
              </a:spcAft>
              <a:buSzPts val="1100"/>
              <a:buNone/>
              <a:defRPr sz="1455"/>
            </a:lvl2pPr>
            <a:lvl3pPr lvl="2" algn="ctr">
              <a:lnSpc>
                <a:spcPct val="114000"/>
              </a:lnSpc>
              <a:spcBef>
                <a:spcPts val="1455"/>
              </a:spcBef>
              <a:spcAft>
                <a:spcPts val="0"/>
              </a:spcAft>
              <a:buSzPts val="1000"/>
              <a:buNone/>
              <a:defRPr sz="1323"/>
            </a:lvl3pPr>
            <a:lvl4pPr lvl="3" algn="ctr">
              <a:lnSpc>
                <a:spcPct val="114000"/>
              </a:lnSpc>
              <a:spcBef>
                <a:spcPts val="1455"/>
              </a:spcBef>
              <a:spcAft>
                <a:spcPts val="0"/>
              </a:spcAft>
              <a:buSzPts val="900"/>
              <a:buNone/>
              <a:defRPr sz="1190"/>
            </a:lvl4pPr>
            <a:lvl5pPr lvl="4" algn="ctr">
              <a:lnSpc>
                <a:spcPct val="114000"/>
              </a:lnSpc>
              <a:spcBef>
                <a:spcPts val="1455"/>
              </a:spcBef>
              <a:spcAft>
                <a:spcPts val="0"/>
              </a:spcAft>
              <a:buSzPts val="700"/>
              <a:buNone/>
              <a:defRPr sz="1190"/>
            </a:lvl5pPr>
            <a:lvl6pPr lvl="5" algn="ctr">
              <a:lnSpc>
                <a:spcPct val="90000"/>
              </a:lnSpc>
              <a:spcBef>
                <a:spcPts val="145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190"/>
            </a:lvl6pPr>
            <a:lvl7pPr lvl="6" algn="ctr">
              <a:lnSpc>
                <a:spcPct val="90000"/>
              </a:lnSpc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190"/>
            </a:lvl7pPr>
            <a:lvl8pPr lvl="7" algn="ctr">
              <a:lnSpc>
                <a:spcPct val="90000"/>
              </a:lnSpc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190"/>
            </a:lvl8pPr>
            <a:lvl9pPr lvl="8" algn="ctr">
              <a:lnSpc>
                <a:spcPct val="90000"/>
              </a:lnSpc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190"/>
            </a:lvl9pPr>
          </a:lstStyle>
          <a:p>
            <a:endParaRPr/>
          </a:p>
        </p:txBody>
      </p:sp>
      <p:sp>
        <p:nvSpPr>
          <p:cNvPr id="149" name="Google Shape;149;g29a3ce31151_0_1340"/>
          <p:cNvSpPr txBox="1">
            <a:spLocks noGrp="1"/>
          </p:cNvSpPr>
          <p:nvPr>
            <p:ph type="body" idx="2"/>
          </p:nvPr>
        </p:nvSpPr>
        <p:spPr>
          <a:xfrm>
            <a:off x="763541" y="862984"/>
            <a:ext cx="4507200" cy="60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b" anchorCtr="0">
            <a:noAutofit/>
          </a:bodyPr>
          <a:lstStyle>
            <a:lvl1pPr marL="604738" lvl="0" indent="-302369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49">
                <a:solidFill>
                  <a:schemeClr val="lt1"/>
                </a:solidFill>
              </a:defRPr>
            </a:lvl1pPr>
            <a:lvl2pPr marL="1209477" lvl="1" indent="-445155" algn="l">
              <a:lnSpc>
                <a:spcPct val="114000"/>
              </a:lnSpc>
              <a:spcBef>
                <a:spcPts val="1455"/>
              </a:spcBef>
              <a:spcAft>
                <a:spcPts val="0"/>
              </a:spcAft>
              <a:buSzPts val="1700"/>
              <a:buChar char="•"/>
              <a:defRPr>
                <a:solidFill>
                  <a:schemeClr val="lt1"/>
                </a:solidFill>
              </a:defRPr>
            </a:lvl2pPr>
            <a:lvl3pPr marL="1814215" lvl="2" indent="-445155" algn="l">
              <a:lnSpc>
                <a:spcPct val="114000"/>
              </a:lnSpc>
              <a:spcBef>
                <a:spcPts val="1455"/>
              </a:spcBef>
              <a:spcAft>
                <a:spcPts val="0"/>
              </a:spcAft>
              <a:buSzPts val="1700"/>
              <a:buChar char="–"/>
              <a:defRPr>
                <a:solidFill>
                  <a:schemeClr val="lt1"/>
                </a:solidFill>
              </a:defRPr>
            </a:lvl3pPr>
            <a:lvl4pPr marL="2418954" lvl="3" indent="-445155" algn="l">
              <a:lnSpc>
                <a:spcPct val="114000"/>
              </a:lnSpc>
              <a:spcBef>
                <a:spcPts val="1455"/>
              </a:spcBef>
              <a:spcAft>
                <a:spcPts val="0"/>
              </a:spcAft>
              <a:buSzPts val="1700"/>
              <a:buChar char="•"/>
              <a:defRPr>
                <a:solidFill>
                  <a:schemeClr val="lt1"/>
                </a:solidFill>
              </a:defRPr>
            </a:lvl4pPr>
            <a:lvl5pPr marL="3023692" lvl="4" indent="-403159" algn="l">
              <a:lnSpc>
                <a:spcPct val="114000"/>
              </a:lnSpc>
              <a:spcBef>
                <a:spcPts val="1455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lt1"/>
                </a:solidFill>
              </a:defRPr>
            </a:lvl5pPr>
            <a:lvl6pPr marL="3628431" lvl="5" indent="-419957" algn="l">
              <a:lnSpc>
                <a:spcPct val="90000"/>
              </a:lnSpc>
              <a:spcBef>
                <a:spcPts val="145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3169" lvl="6" indent="-419957" algn="l">
              <a:lnSpc>
                <a:spcPct val="90000"/>
              </a:lnSpc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37908" lvl="7" indent="-419957" algn="l">
              <a:lnSpc>
                <a:spcPct val="90000"/>
              </a:lnSpc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42646" lvl="8" indent="-419957" algn="l">
              <a:lnSpc>
                <a:spcPct val="90000"/>
              </a:lnSpc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29a3ce31151_0_1340"/>
          <p:cNvSpPr txBox="1">
            <a:spLocks noGrp="1"/>
          </p:cNvSpPr>
          <p:nvPr>
            <p:ph type="body" idx="3"/>
          </p:nvPr>
        </p:nvSpPr>
        <p:spPr>
          <a:xfrm>
            <a:off x="6453143" y="1036321"/>
            <a:ext cx="4974800" cy="489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rmAutofit/>
          </a:bodyPr>
          <a:lstStyle>
            <a:lvl1pPr marL="604738" lvl="0" indent="-302369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81"/>
            </a:lvl1pPr>
            <a:lvl2pPr marL="1209477" lvl="1" indent="-302369" algn="l">
              <a:lnSpc>
                <a:spcPct val="114000"/>
              </a:lnSpc>
              <a:spcBef>
                <a:spcPts val="1455"/>
              </a:spcBef>
              <a:spcAft>
                <a:spcPts val="0"/>
              </a:spcAft>
              <a:buSzPts val="1500"/>
              <a:buNone/>
              <a:defRPr sz="1984"/>
            </a:lvl2pPr>
            <a:lvl3pPr marL="1814215" lvl="2" indent="-302369" algn="l">
              <a:lnSpc>
                <a:spcPct val="114000"/>
              </a:lnSpc>
              <a:spcBef>
                <a:spcPts val="1455"/>
              </a:spcBef>
              <a:spcAft>
                <a:spcPts val="0"/>
              </a:spcAft>
              <a:buSzPts val="1500"/>
              <a:buNone/>
              <a:defRPr sz="1984"/>
            </a:lvl3pPr>
            <a:lvl4pPr marL="2418954" lvl="3" indent="-302369" algn="l">
              <a:lnSpc>
                <a:spcPct val="114000"/>
              </a:lnSpc>
              <a:spcBef>
                <a:spcPts val="1455"/>
              </a:spcBef>
              <a:spcAft>
                <a:spcPts val="0"/>
              </a:spcAft>
              <a:buSzPts val="1500"/>
              <a:buNone/>
              <a:defRPr sz="1984"/>
            </a:lvl4pPr>
            <a:lvl5pPr marL="3023692" lvl="4" indent="-302369" algn="l">
              <a:lnSpc>
                <a:spcPct val="114000"/>
              </a:lnSpc>
              <a:spcBef>
                <a:spcPts val="1455"/>
              </a:spcBef>
              <a:spcAft>
                <a:spcPts val="0"/>
              </a:spcAft>
              <a:buSzPts val="1100"/>
              <a:buNone/>
              <a:defRPr sz="1984"/>
            </a:lvl5pPr>
            <a:lvl6pPr marL="3628431" lvl="5" indent="-419957" algn="l">
              <a:lnSpc>
                <a:spcPct val="90000"/>
              </a:lnSpc>
              <a:spcBef>
                <a:spcPts val="145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3169" lvl="6" indent="-419957" algn="l">
              <a:lnSpc>
                <a:spcPct val="90000"/>
              </a:lnSpc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37908" lvl="7" indent="-419957" algn="l">
              <a:lnSpc>
                <a:spcPct val="90000"/>
              </a:lnSpc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42646" lvl="8" indent="-419957" algn="l">
              <a:lnSpc>
                <a:spcPct val="90000"/>
              </a:lnSpc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633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">
  <p:cSld name="Table Slid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9a3ce31151_0_1346"/>
          <p:cNvSpPr txBox="1">
            <a:spLocks noGrp="1"/>
          </p:cNvSpPr>
          <p:nvPr>
            <p:ph type="title"/>
          </p:nvPr>
        </p:nvSpPr>
        <p:spPr>
          <a:xfrm>
            <a:off x="334801" y="334807"/>
            <a:ext cx="11522000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29a3ce31151_0_1346"/>
          <p:cNvSpPr txBox="1">
            <a:spLocks noGrp="1"/>
          </p:cNvSpPr>
          <p:nvPr>
            <p:ph type="sldNum" idx="12"/>
          </p:nvPr>
        </p:nvSpPr>
        <p:spPr>
          <a:xfrm>
            <a:off x="11211873" y="6654090"/>
            <a:ext cx="645200" cy="14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- </a:t>
            </a:r>
            <a:fld id="{00000000-1234-1234-1234-123412341234}" type="slidenum">
              <a:rPr lang="en-US" smtClean="0"/>
              <a:pPr/>
              <a:t>‹#›</a:t>
            </a:fld>
            <a:r>
              <a:rPr lang="en-US"/>
              <a:t> -</a:t>
            </a:r>
            <a:endParaRPr/>
          </a:p>
        </p:txBody>
      </p:sp>
      <p:sp>
        <p:nvSpPr>
          <p:cNvPr id="154" name="Google Shape;154;g29a3ce31151_0_1346"/>
          <p:cNvSpPr txBox="1">
            <a:spLocks noGrp="1"/>
          </p:cNvSpPr>
          <p:nvPr>
            <p:ph type="body" idx="1"/>
          </p:nvPr>
        </p:nvSpPr>
        <p:spPr>
          <a:xfrm>
            <a:off x="334801" y="681550"/>
            <a:ext cx="11521600" cy="41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4738" lvl="0" indent="-30236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52"/>
            </a:lvl1pPr>
            <a:lvl2pPr marL="1209477" lvl="1" indent="-302369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700"/>
              <a:buNone/>
              <a:defRPr/>
            </a:lvl2pPr>
            <a:lvl3pPr marL="1814215" lvl="2" indent="-302369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500"/>
              <a:buNone/>
              <a:defRPr/>
            </a:lvl3pPr>
            <a:lvl4pPr marL="2418954" lvl="3" indent="-302369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400"/>
              <a:buNone/>
              <a:defRPr/>
            </a:lvl4pPr>
            <a:lvl5pPr marL="3023692" lvl="4" indent="-302369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400"/>
              <a:buNone/>
              <a:defRPr/>
            </a:lvl5pPr>
            <a:lvl6pPr marL="3628431" lvl="5" indent="-419957" algn="l">
              <a:lnSpc>
                <a:spcPct val="90000"/>
              </a:lnSpc>
              <a:spcBef>
                <a:spcPts val="119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3169" lvl="6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37908" lvl="7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42646" lvl="8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133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 Slide">
  <p:cSld name="Title Only Blank Slid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a3ce31151_0_1350"/>
          <p:cNvSpPr txBox="1">
            <a:spLocks noGrp="1"/>
          </p:cNvSpPr>
          <p:nvPr>
            <p:ph type="title"/>
          </p:nvPr>
        </p:nvSpPr>
        <p:spPr>
          <a:xfrm>
            <a:off x="334800" y="334804"/>
            <a:ext cx="10031600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29a3ce31151_0_1350"/>
          <p:cNvSpPr txBox="1">
            <a:spLocks noGrp="1"/>
          </p:cNvSpPr>
          <p:nvPr>
            <p:ph type="sldNum" idx="12"/>
          </p:nvPr>
        </p:nvSpPr>
        <p:spPr>
          <a:xfrm>
            <a:off x="11211873" y="6654090"/>
            <a:ext cx="645200" cy="14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- </a:t>
            </a:r>
            <a:fld id="{00000000-1234-1234-1234-123412341234}" type="slidenum">
              <a:rPr lang="en-US" smtClean="0"/>
              <a:pPr/>
              <a:t>‹#›</a:t>
            </a:fld>
            <a:r>
              <a:rPr lang="en-US"/>
              <a:t> -</a:t>
            </a:r>
            <a:endParaRPr/>
          </a:p>
        </p:txBody>
      </p:sp>
      <p:sp>
        <p:nvSpPr>
          <p:cNvPr id="158" name="Google Shape;158;g29a3ce31151_0_1350"/>
          <p:cNvSpPr txBox="1">
            <a:spLocks noGrp="1"/>
          </p:cNvSpPr>
          <p:nvPr>
            <p:ph type="body" idx="1"/>
          </p:nvPr>
        </p:nvSpPr>
        <p:spPr>
          <a:xfrm>
            <a:off x="334801" y="681550"/>
            <a:ext cx="10031600" cy="41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4738" lvl="0" indent="-30236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52"/>
            </a:lvl1pPr>
            <a:lvl2pPr marL="1209477" lvl="1" indent="-302369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700"/>
              <a:buNone/>
              <a:defRPr/>
            </a:lvl2pPr>
            <a:lvl3pPr marL="1814215" lvl="2" indent="-302369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500"/>
              <a:buNone/>
              <a:defRPr/>
            </a:lvl3pPr>
            <a:lvl4pPr marL="2418954" lvl="3" indent="-302369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400"/>
              <a:buNone/>
              <a:defRPr/>
            </a:lvl4pPr>
            <a:lvl5pPr marL="3023692" lvl="4" indent="-302369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400"/>
              <a:buNone/>
              <a:defRPr/>
            </a:lvl5pPr>
            <a:lvl6pPr marL="3628431" lvl="5" indent="-419957" algn="l">
              <a:lnSpc>
                <a:spcPct val="90000"/>
              </a:lnSpc>
              <a:spcBef>
                <a:spcPts val="119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3169" lvl="6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37908" lvl="7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42646" lvl="8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029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cover 01 (Digital)">
  <p:cSld name="Sub-section cover 01 (Digital)">
    <p:bg>
      <p:bgPr>
        <a:solidFill>
          <a:schemeClr val="dk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9a3ce31151_0_1354"/>
          <p:cNvSpPr txBox="1">
            <a:spLocks noGrp="1"/>
          </p:cNvSpPr>
          <p:nvPr>
            <p:ph type="sldNum" idx="12"/>
          </p:nvPr>
        </p:nvSpPr>
        <p:spPr>
          <a:xfrm>
            <a:off x="11211875" y="6654081"/>
            <a:ext cx="645200" cy="14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- </a:t>
            </a:r>
            <a:fld id="{00000000-1234-1234-1234-123412341234}" type="slidenum">
              <a:rPr lang="en-US" smtClean="0"/>
              <a:pPr/>
              <a:t>‹#›</a:t>
            </a:fld>
            <a:r>
              <a:rPr lang="en-US"/>
              <a:t> -</a:t>
            </a:r>
            <a:endParaRPr/>
          </a:p>
        </p:txBody>
      </p:sp>
      <p:sp>
        <p:nvSpPr>
          <p:cNvPr id="161" name="Google Shape;161;g29a3ce31151_0_1354"/>
          <p:cNvSpPr txBox="1">
            <a:spLocks noGrp="1"/>
          </p:cNvSpPr>
          <p:nvPr>
            <p:ph type="title"/>
          </p:nvPr>
        </p:nvSpPr>
        <p:spPr>
          <a:xfrm>
            <a:off x="695325" y="1516064"/>
            <a:ext cx="5299200" cy="267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968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62" name="Google Shape;162;g29a3ce31151_0_13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4801" y="338426"/>
            <a:ext cx="463336" cy="46569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29a3ce31151_0_1354"/>
          <p:cNvSpPr txBox="1"/>
          <p:nvPr/>
        </p:nvSpPr>
        <p:spPr>
          <a:xfrm>
            <a:off x="617492" y="6663114"/>
            <a:ext cx="781200" cy="12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794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09/11/2023</a:t>
            </a:r>
            <a:endParaRPr sz="79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29a3ce31151_0_1354"/>
          <p:cNvSpPr txBox="1"/>
          <p:nvPr/>
        </p:nvSpPr>
        <p:spPr>
          <a:xfrm>
            <a:off x="334801" y="6663113"/>
            <a:ext cx="568400" cy="1222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794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Palladium</a:t>
            </a:r>
            <a:endParaRPr sz="145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67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-section cover 02 (Print)">
  <p:cSld name="Sub-section cover 02 (Print)"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9a3ce31151_0_1360"/>
          <p:cNvSpPr txBox="1">
            <a:spLocks noGrp="1"/>
          </p:cNvSpPr>
          <p:nvPr>
            <p:ph type="title"/>
          </p:nvPr>
        </p:nvSpPr>
        <p:spPr>
          <a:xfrm>
            <a:off x="648000" y="1600200"/>
            <a:ext cx="5299200" cy="4372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968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29a3ce31151_0_1360"/>
          <p:cNvSpPr txBox="1">
            <a:spLocks noGrp="1"/>
          </p:cNvSpPr>
          <p:nvPr>
            <p:ph type="body" idx="1"/>
          </p:nvPr>
        </p:nvSpPr>
        <p:spPr>
          <a:xfrm>
            <a:off x="6213231" y="1600200"/>
            <a:ext cx="5712800" cy="4372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4738" lvl="0" indent="-302369" algn="r">
              <a:lnSpc>
                <a:spcPct val="134595"/>
              </a:lnSpc>
              <a:spcBef>
                <a:spcPts val="0"/>
              </a:spcBef>
              <a:spcAft>
                <a:spcPts val="0"/>
              </a:spcAft>
              <a:buSzPts val="24100"/>
              <a:buFont typeface="Arial"/>
              <a:buNone/>
              <a:defRPr sz="31877">
                <a:solidFill>
                  <a:schemeClr val="accent1"/>
                </a:solidFill>
              </a:defRPr>
            </a:lvl1pPr>
            <a:lvl2pPr marL="1209477" lvl="1" indent="-419957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400"/>
              <a:buChar char="•"/>
              <a:defRPr/>
            </a:lvl2pPr>
            <a:lvl3pPr marL="1814215" lvl="2" indent="-419957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400"/>
              <a:buChar char="•"/>
              <a:defRPr/>
            </a:lvl3pPr>
            <a:lvl4pPr marL="2418954" lvl="3" indent="-419957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400"/>
              <a:buChar char="•"/>
              <a:defRPr/>
            </a:lvl4pPr>
            <a:lvl5pPr marL="3023692" lvl="4" indent="-419957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400"/>
              <a:buChar char="•"/>
              <a:defRPr/>
            </a:lvl5pPr>
            <a:lvl6pPr marL="3628431" lvl="5" indent="-419957" algn="l">
              <a:lnSpc>
                <a:spcPct val="90000"/>
              </a:lnSpc>
              <a:spcBef>
                <a:spcPts val="119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3169" lvl="6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37908" lvl="7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42646" lvl="8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g29a3ce31151_0_1360"/>
          <p:cNvSpPr txBox="1">
            <a:spLocks noGrp="1"/>
          </p:cNvSpPr>
          <p:nvPr>
            <p:ph type="sldNum" idx="12"/>
          </p:nvPr>
        </p:nvSpPr>
        <p:spPr>
          <a:xfrm>
            <a:off x="11211873" y="6654090"/>
            <a:ext cx="645200" cy="14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- </a:t>
            </a:r>
            <a:fld id="{00000000-1234-1234-1234-123412341234}" type="slidenum">
              <a:rPr lang="en-US" smtClean="0"/>
              <a:pPr/>
              <a:t>‹#›</a:t>
            </a:fld>
            <a:r>
              <a:rPr lang="en-US"/>
              <a:t> -</a:t>
            </a:r>
            <a:endParaRPr/>
          </a:p>
        </p:txBody>
      </p:sp>
      <p:pic>
        <p:nvPicPr>
          <p:cNvPr id="169" name="Google Shape;169;g29a3ce31151_0_13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38" y="335060"/>
            <a:ext cx="468001" cy="46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29a3ce31151_0_1360"/>
          <p:cNvSpPr txBox="1"/>
          <p:nvPr/>
        </p:nvSpPr>
        <p:spPr>
          <a:xfrm>
            <a:off x="617492" y="6663114"/>
            <a:ext cx="781200" cy="1222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09/11/2023</a:t>
            </a:r>
            <a:endParaRPr sz="794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29a3ce31151_0_1360"/>
          <p:cNvSpPr txBox="1"/>
          <p:nvPr/>
        </p:nvSpPr>
        <p:spPr>
          <a:xfrm>
            <a:off x="334801" y="6663113"/>
            <a:ext cx="568400" cy="1222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Palladium</a:t>
            </a:r>
            <a:endParaRPr sz="145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733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 layout">
  <p:cSld name="Large Text layou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9a3ce31151_0_1367"/>
          <p:cNvSpPr txBox="1">
            <a:spLocks noGrp="1"/>
          </p:cNvSpPr>
          <p:nvPr>
            <p:ph type="body" idx="1"/>
          </p:nvPr>
        </p:nvSpPr>
        <p:spPr>
          <a:xfrm>
            <a:off x="334804" y="1393204"/>
            <a:ext cx="11522000" cy="512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4738" lvl="0" indent="-52074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  <a:defRPr sz="3439">
                <a:solidFill>
                  <a:srgbClr val="7F7F7F"/>
                </a:solidFill>
              </a:defRPr>
            </a:lvl1pPr>
            <a:lvl2pPr marL="1209477" lvl="1" indent="-520747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Char char="•"/>
              <a:defRPr sz="3439">
                <a:solidFill>
                  <a:srgbClr val="7F7F7F"/>
                </a:solidFill>
              </a:defRPr>
            </a:lvl2pPr>
            <a:lvl3pPr marL="1814215" lvl="2" indent="-503949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3174">
                <a:solidFill>
                  <a:srgbClr val="7F7F7F"/>
                </a:solidFill>
              </a:defRPr>
            </a:lvl3pPr>
            <a:lvl4pPr marL="2418954" lvl="3" indent="-478751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Char char="•"/>
              <a:defRPr sz="2778">
                <a:solidFill>
                  <a:srgbClr val="7F7F7F"/>
                </a:solidFill>
              </a:defRPr>
            </a:lvl4pPr>
            <a:lvl5pPr marL="3023692" lvl="4" indent="-478751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•"/>
              <a:defRPr sz="2778">
                <a:solidFill>
                  <a:srgbClr val="7F7F7F"/>
                </a:solidFill>
              </a:defRPr>
            </a:lvl5pPr>
            <a:lvl6pPr marL="3628431" lvl="5" indent="-419957" algn="l">
              <a:lnSpc>
                <a:spcPct val="90000"/>
              </a:lnSpc>
              <a:spcBef>
                <a:spcPts val="119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3169" lvl="6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37908" lvl="7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42646" lvl="8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g29a3ce31151_0_1367"/>
          <p:cNvSpPr txBox="1">
            <a:spLocks noGrp="1"/>
          </p:cNvSpPr>
          <p:nvPr>
            <p:ph type="title"/>
          </p:nvPr>
        </p:nvSpPr>
        <p:spPr>
          <a:xfrm>
            <a:off x="334801" y="334802"/>
            <a:ext cx="11521600" cy="304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g29a3ce31151_0_1367"/>
          <p:cNvSpPr txBox="1">
            <a:spLocks noGrp="1"/>
          </p:cNvSpPr>
          <p:nvPr>
            <p:ph type="sldNum" idx="12"/>
          </p:nvPr>
        </p:nvSpPr>
        <p:spPr>
          <a:xfrm>
            <a:off x="11211873" y="6654090"/>
            <a:ext cx="645200" cy="14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- </a:t>
            </a:r>
            <a:fld id="{00000000-1234-1234-1234-123412341234}" type="slidenum">
              <a:rPr lang="en-US" smtClean="0"/>
              <a:pPr/>
              <a:t>‹#›</a:t>
            </a:fld>
            <a:r>
              <a:rPr lang="en-US"/>
              <a:t> -</a:t>
            </a:r>
            <a:endParaRPr/>
          </a:p>
        </p:txBody>
      </p:sp>
      <p:sp>
        <p:nvSpPr>
          <p:cNvPr id="176" name="Google Shape;176;g29a3ce31151_0_1367"/>
          <p:cNvSpPr txBox="1">
            <a:spLocks noGrp="1"/>
          </p:cNvSpPr>
          <p:nvPr>
            <p:ph type="body" idx="2"/>
          </p:nvPr>
        </p:nvSpPr>
        <p:spPr>
          <a:xfrm>
            <a:off x="334801" y="681550"/>
            <a:ext cx="11521600" cy="41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4738" lvl="0" indent="-30236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52"/>
            </a:lvl1pPr>
            <a:lvl2pPr marL="1209477" lvl="1" indent="-302369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700"/>
              <a:buNone/>
              <a:defRPr/>
            </a:lvl2pPr>
            <a:lvl3pPr marL="1814215" lvl="2" indent="-302369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500"/>
              <a:buNone/>
              <a:defRPr/>
            </a:lvl3pPr>
            <a:lvl4pPr marL="2418954" lvl="3" indent="-302369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400"/>
              <a:buNone/>
              <a:defRPr/>
            </a:lvl4pPr>
            <a:lvl5pPr marL="3023692" lvl="4" indent="-302369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400"/>
              <a:buNone/>
              <a:defRPr/>
            </a:lvl5pPr>
            <a:lvl6pPr marL="3628431" lvl="5" indent="-419957" algn="l">
              <a:lnSpc>
                <a:spcPct val="90000"/>
              </a:lnSpc>
              <a:spcBef>
                <a:spcPts val="119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3169" lvl="6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37908" lvl="7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42646" lvl="8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548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text layout">
  <p:cSld name="2 Column text layou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9a3ce31151_0_1372"/>
          <p:cNvSpPr txBox="1">
            <a:spLocks noGrp="1"/>
          </p:cNvSpPr>
          <p:nvPr>
            <p:ph type="title"/>
          </p:nvPr>
        </p:nvSpPr>
        <p:spPr>
          <a:xfrm>
            <a:off x="334801" y="334807"/>
            <a:ext cx="11522000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79" name="Google Shape;179;g29a3ce31151_0_1372"/>
          <p:cNvCxnSpPr/>
          <p:nvPr/>
        </p:nvCxnSpPr>
        <p:spPr>
          <a:xfrm>
            <a:off x="6096000" y="1649506"/>
            <a:ext cx="0" cy="4786391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" name="Google Shape;180;g29a3ce31151_0_1372"/>
          <p:cNvSpPr txBox="1">
            <a:spLocks noGrp="1"/>
          </p:cNvSpPr>
          <p:nvPr>
            <p:ph type="body" idx="1"/>
          </p:nvPr>
        </p:nvSpPr>
        <p:spPr>
          <a:xfrm>
            <a:off x="334805" y="1630625"/>
            <a:ext cx="5319600" cy="4805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4738" lvl="0" indent="-36956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  <a:defRPr sz="1058">
                <a:solidFill>
                  <a:schemeClr val="dk1"/>
                </a:solidFill>
              </a:defRPr>
            </a:lvl1pPr>
            <a:lvl2pPr marL="1209477" lvl="1" indent="-369562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Char char="•"/>
              <a:defRPr sz="1058"/>
            </a:lvl2pPr>
            <a:lvl3pPr marL="1814215" lvl="2" indent="-369562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Char char="•"/>
              <a:defRPr sz="1058"/>
            </a:lvl3pPr>
            <a:lvl4pPr marL="2418954" lvl="3" indent="-369562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Arial"/>
              <a:buChar char="•"/>
              <a:defRPr sz="1058"/>
            </a:lvl4pPr>
            <a:lvl5pPr marL="3023692" lvl="4" indent="-369562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Char char="•"/>
              <a:defRPr sz="1058"/>
            </a:lvl5pPr>
            <a:lvl6pPr marL="3628431" lvl="5" indent="-369562" algn="l">
              <a:lnSpc>
                <a:spcPct val="90000"/>
              </a:lnSpc>
              <a:spcBef>
                <a:spcPts val="661"/>
              </a:spcBef>
              <a:spcAft>
                <a:spcPts val="0"/>
              </a:spcAft>
              <a:buClr>
                <a:schemeClr val="accent5"/>
              </a:buClr>
              <a:buSzPts val="800"/>
              <a:buChar char="•"/>
              <a:defRPr sz="1058"/>
            </a:lvl6pPr>
            <a:lvl7pPr marL="4233169" lvl="6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37908" lvl="7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42646" lvl="8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g29a3ce31151_0_1372"/>
          <p:cNvSpPr txBox="1">
            <a:spLocks noGrp="1"/>
          </p:cNvSpPr>
          <p:nvPr>
            <p:ph type="body" idx="2"/>
          </p:nvPr>
        </p:nvSpPr>
        <p:spPr>
          <a:xfrm>
            <a:off x="6537319" y="1630625"/>
            <a:ext cx="5319600" cy="4805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4738" lvl="0" indent="-36956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  <a:defRPr sz="1058">
                <a:solidFill>
                  <a:schemeClr val="dk1"/>
                </a:solidFill>
              </a:defRPr>
            </a:lvl1pPr>
            <a:lvl2pPr marL="1209477" lvl="1" indent="-369562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Char char="•"/>
              <a:defRPr sz="1058"/>
            </a:lvl2pPr>
            <a:lvl3pPr marL="1814215" lvl="2" indent="-369562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Char char="•"/>
              <a:defRPr sz="1058"/>
            </a:lvl3pPr>
            <a:lvl4pPr marL="2418954" lvl="3" indent="-369562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Arial"/>
              <a:buChar char="•"/>
              <a:defRPr sz="1058"/>
            </a:lvl4pPr>
            <a:lvl5pPr marL="3023692" lvl="4" indent="-369562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Char char="•"/>
              <a:defRPr sz="1058"/>
            </a:lvl5pPr>
            <a:lvl6pPr marL="3628431" lvl="5" indent="-369562" algn="l">
              <a:lnSpc>
                <a:spcPct val="90000"/>
              </a:lnSpc>
              <a:spcBef>
                <a:spcPts val="661"/>
              </a:spcBef>
              <a:spcAft>
                <a:spcPts val="0"/>
              </a:spcAft>
              <a:buClr>
                <a:schemeClr val="accent5"/>
              </a:buClr>
              <a:buSzPts val="800"/>
              <a:buChar char="•"/>
              <a:defRPr sz="1058"/>
            </a:lvl6pPr>
            <a:lvl7pPr marL="4233169" lvl="6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37908" lvl="7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42646" lvl="8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g29a3ce31151_0_1372"/>
          <p:cNvSpPr txBox="1">
            <a:spLocks noGrp="1"/>
          </p:cNvSpPr>
          <p:nvPr>
            <p:ph type="sldNum" idx="12"/>
          </p:nvPr>
        </p:nvSpPr>
        <p:spPr>
          <a:xfrm>
            <a:off x="11211873" y="6654090"/>
            <a:ext cx="645200" cy="14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- </a:t>
            </a:r>
            <a:fld id="{00000000-1234-1234-1234-123412341234}" type="slidenum">
              <a:rPr lang="en-US" smtClean="0"/>
              <a:pPr/>
              <a:t>‹#›</a:t>
            </a:fld>
            <a:r>
              <a:rPr lang="en-US"/>
              <a:t> -</a:t>
            </a:r>
            <a:endParaRPr/>
          </a:p>
        </p:txBody>
      </p:sp>
      <p:sp>
        <p:nvSpPr>
          <p:cNvPr id="183" name="Google Shape;183;g29a3ce31151_0_1372"/>
          <p:cNvSpPr txBox="1">
            <a:spLocks noGrp="1"/>
          </p:cNvSpPr>
          <p:nvPr>
            <p:ph type="body" idx="3"/>
          </p:nvPr>
        </p:nvSpPr>
        <p:spPr>
          <a:xfrm>
            <a:off x="334801" y="681550"/>
            <a:ext cx="11521600" cy="41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4738" lvl="0" indent="-30236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52"/>
            </a:lvl1pPr>
            <a:lvl2pPr marL="1209477" lvl="1" indent="-302369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700"/>
              <a:buNone/>
              <a:defRPr/>
            </a:lvl2pPr>
            <a:lvl3pPr marL="1814215" lvl="2" indent="-302369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500"/>
              <a:buNone/>
              <a:defRPr/>
            </a:lvl3pPr>
            <a:lvl4pPr marL="2418954" lvl="3" indent="-302369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400"/>
              <a:buNone/>
              <a:defRPr/>
            </a:lvl4pPr>
            <a:lvl5pPr marL="3023692" lvl="4" indent="-302369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SzPts val="1400"/>
              <a:buNone/>
              <a:defRPr/>
            </a:lvl5pPr>
            <a:lvl6pPr marL="3628431" lvl="5" indent="-419957" algn="l">
              <a:lnSpc>
                <a:spcPct val="90000"/>
              </a:lnSpc>
              <a:spcBef>
                <a:spcPts val="119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3169" lvl="6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37908" lvl="7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42646" lvl="8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983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9a3ce31151_0_1379"/>
          <p:cNvSpPr txBox="1">
            <a:spLocks noGrp="1"/>
          </p:cNvSpPr>
          <p:nvPr>
            <p:ph type="title"/>
          </p:nvPr>
        </p:nvSpPr>
        <p:spPr>
          <a:xfrm>
            <a:off x="334801" y="334807"/>
            <a:ext cx="11522000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29a3ce31151_0_1379"/>
          <p:cNvSpPr txBox="1">
            <a:spLocks noGrp="1"/>
          </p:cNvSpPr>
          <p:nvPr>
            <p:ph type="body" idx="1"/>
          </p:nvPr>
        </p:nvSpPr>
        <p:spPr>
          <a:xfrm>
            <a:off x="485475" y="2420471"/>
            <a:ext cx="2438400" cy="404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4738" lvl="0" indent="-36956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1058"/>
            </a:lvl1pPr>
            <a:lvl2pPr marL="1209477" lvl="1" indent="-369562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SzPts val="800"/>
              <a:buChar char="•"/>
              <a:defRPr sz="1058"/>
            </a:lvl2pPr>
            <a:lvl3pPr marL="1814215" lvl="2" indent="-361163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SzPts val="700"/>
              <a:buChar char="•"/>
              <a:defRPr sz="926"/>
            </a:lvl3pPr>
            <a:lvl4pPr marL="2418954" lvl="3" indent="-361163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SzPts val="700"/>
              <a:buChar char="•"/>
              <a:defRPr sz="926"/>
            </a:lvl4pPr>
            <a:lvl5pPr marL="3023692" lvl="4" indent="-361163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SzPts val="700"/>
              <a:buChar char="•"/>
              <a:defRPr sz="926"/>
            </a:lvl5pPr>
            <a:lvl6pPr marL="3628431" lvl="5" indent="-419957" algn="l">
              <a:lnSpc>
                <a:spcPct val="9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3169" lvl="6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37908" lvl="7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42646" lvl="8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g29a3ce31151_0_1379"/>
          <p:cNvSpPr txBox="1">
            <a:spLocks noGrp="1"/>
          </p:cNvSpPr>
          <p:nvPr>
            <p:ph type="body" idx="2"/>
          </p:nvPr>
        </p:nvSpPr>
        <p:spPr>
          <a:xfrm>
            <a:off x="3210745" y="2420471"/>
            <a:ext cx="2438400" cy="404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4738" lvl="0" indent="-36956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1058"/>
            </a:lvl1pPr>
            <a:lvl2pPr marL="1209477" lvl="1" indent="-369562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SzPts val="800"/>
              <a:buChar char="•"/>
              <a:defRPr sz="1058"/>
            </a:lvl2pPr>
            <a:lvl3pPr marL="1814215" lvl="2" indent="-361163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SzPts val="700"/>
              <a:buChar char="•"/>
              <a:defRPr sz="926"/>
            </a:lvl3pPr>
            <a:lvl4pPr marL="2418954" lvl="3" indent="-361163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SzPts val="700"/>
              <a:buChar char="•"/>
              <a:defRPr sz="926"/>
            </a:lvl4pPr>
            <a:lvl5pPr marL="3023692" lvl="4" indent="-361163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SzPts val="700"/>
              <a:buChar char="•"/>
              <a:defRPr sz="926"/>
            </a:lvl5pPr>
            <a:lvl6pPr marL="3628431" lvl="5" indent="-419957" algn="l">
              <a:lnSpc>
                <a:spcPct val="9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3169" lvl="6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37908" lvl="7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42646" lvl="8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g29a3ce31151_0_1379"/>
          <p:cNvSpPr txBox="1">
            <a:spLocks noGrp="1"/>
          </p:cNvSpPr>
          <p:nvPr>
            <p:ph type="body" idx="3"/>
          </p:nvPr>
        </p:nvSpPr>
        <p:spPr>
          <a:xfrm>
            <a:off x="5936015" y="2420471"/>
            <a:ext cx="2438400" cy="404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4738" lvl="0" indent="-36956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1058"/>
            </a:lvl1pPr>
            <a:lvl2pPr marL="1209477" lvl="1" indent="-369562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SzPts val="800"/>
              <a:buChar char="•"/>
              <a:defRPr sz="1058"/>
            </a:lvl2pPr>
            <a:lvl3pPr marL="1814215" lvl="2" indent="-361163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SzPts val="700"/>
              <a:buChar char="•"/>
              <a:defRPr sz="926"/>
            </a:lvl3pPr>
            <a:lvl4pPr marL="2418954" lvl="3" indent="-361163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SzPts val="700"/>
              <a:buChar char="•"/>
              <a:defRPr sz="926"/>
            </a:lvl4pPr>
            <a:lvl5pPr marL="3023692" lvl="4" indent="-361163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SzPts val="700"/>
              <a:buChar char="•"/>
              <a:defRPr sz="926"/>
            </a:lvl5pPr>
            <a:lvl6pPr marL="3628431" lvl="5" indent="-419957" algn="l">
              <a:lnSpc>
                <a:spcPct val="9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3169" lvl="6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37908" lvl="7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42646" lvl="8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g29a3ce31151_0_1379"/>
          <p:cNvSpPr txBox="1">
            <a:spLocks noGrp="1"/>
          </p:cNvSpPr>
          <p:nvPr>
            <p:ph type="body" idx="4"/>
          </p:nvPr>
        </p:nvSpPr>
        <p:spPr>
          <a:xfrm>
            <a:off x="8661285" y="2420471"/>
            <a:ext cx="2438400" cy="404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4738" lvl="0" indent="-36956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1058"/>
            </a:lvl1pPr>
            <a:lvl2pPr marL="1209477" lvl="1" indent="-369562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SzPts val="800"/>
              <a:buChar char="•"/>
              <a:defRPr sz="1058"/>
            </a:lvl2pPr>
            <a:lvl3pPr marL="1814215" lvl="2" indent="-361163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SzPts val="700"/>
              <a:buChar char="•"/>
              <a:defRPr sz="926"/>
            </a:lvl3pPr>
            <a:lvl4pPr marL="2418954" lvl="3" indent="-361163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SzPts val="700"/>
              <a:buChar char="•"/>
              <a:defRPr sz="926"/>
            </a:lvl4pPr>
            <a:lvl5pPr marL="3023692" lvl="4" indent="-361163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SzPts val="700"/>
              <a:buChar char="•"/>
              <a:defRPr sz="926"/>
            </a:lvl5pPr>
            <a:lvl6pPr marL="3628431" lvl="5" indent="-419957" algn="l">
              <a:lnSpc>
                <a:spcPct val="9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3169" lvl="6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37908" lvl="7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42646" lvl="8" indent="-419957" algn="l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g29a3ce31151_0_1379"/>
          <p:cNvSpPr>
            <a:spLocks noGrp="1"/>
          </p:cNvSpPr>
          <p:nvPr>
            <p:ph type="dgm" idx="5"/>
          </p:nvPr>
        </p:nvSpPr>
        <p:spPr>
          <a:xfrm>
            <a:off x="334800" y="815976"/>
            <a:ext cx="11522000" cy="1308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24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  <a:defRPr sz="224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8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8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1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g29a3ce31151_0_1379"/>
          <p:cNvSpPr txBox="1">
            <a:spLocks noGrp="1"/>
          </p:cNvSpPr>
          <p:nvPr>
            <p:ph type="sldNum" idx="12"/>
          </p:nvPr>
        </p:nvSpPr>
        <p:spPr>
          <a:xfrm>
            <a:off x="11211873" y="6654090"/>
            <a:ext cx="645200" cy="14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- </a:t>
            </a:r>
            <a:fld id="{00000000-1234-1234-1234-123412341234}" type="slidenum">
              <a:rPr lang="en-US" smtClean="0"/>
              <a:pPr/>
              <a:t>‹#›</a:t>
            </a:fld>
            <a:r>
              <a:rPr lang="en-US"/>
              <a:t> -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300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a3ce31151_0_1329"/>
          <p:cNvSpPr txBox="1"/>
          <p:nvPr/>
        </p:nvSpPr>
        <p:spPr>
          <a:xfrm>
            <a:off x="617492" y="6663114"/>
            <a:ext cx="781200" cy="12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09/11/2023</a:t>
            </a:r>
            <a:endParaRPr sz="794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29a3ce31151_0_1329"/>
          <p:cNvSpPr txBox="1">
            <a:spLocks noGrp="1"/>
          </p:cNvSpPr>
          <p:nvPr>
            <p:ph type="title"/>
          </p:nvPr>
        </p:nvSpPr>
        <p:spPr>
          <a:xfrm>
            <a:off x="334801" y="334807"/>
            <a:ext cx="11522000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g29a3ce31151_0_1329"/>
          <p:cNvSpPr txBox="1">
            <a:spLocks noGrp="1"/>
          </p:cNvSpPr>
          <p:nvPr>
            <p:ph type="body" idx="1"/>
          </p:nvPr>
        </p:nvSpPr>
        <p:spPr>
          <a:xfrm>
            <a:off x="334803" y="1393200"/>
            <a:ext cx="11522000" cy="458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g29a3ce31151_0_1329"/>
          <p:cNvSpPr txBox="1"/>
          <p:nvPr/>
        </p:nvSpPr>
        <p:spPr>
          <a:xfrm>
            <a:off x="334801" y="6663113"/>
            <a:ext cx="568400" cy="1222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Palladium</a:t>
            </a:r>
            <a:endParaRPr sz="145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29a3ce31151_0_1329"/>
          <p:cNvSpPr txBox="1">
            <a:spLocks noGrp="1"/>
          </p:cNvSpPr>
          <p:nvPr>
            <p:ph type="sldNum" idx="12"/>
          </p:nvPr>
        </p:nvSpPr>
        <p:spPr>
          <a:xfrm>
            <a:off x="11211875" y="6654081"/>
            <a:ext cx="645200" cy="14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94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- </a:t>
            </a:r>
            <a:fld id="{00000000-1234-1234-1234-123412341234}" type="slidenum">
              <a:rPr lang="en-US" smtClean="0"/>
              <a:pPr/>
              <a:t>‹#›</a:t>
            </a:fld>
            <a:r>
              <a:rPr lang="en-US"/>
              <a:t> -</a:t>
            </a:r>
            <a:endParaRPr sz="1455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464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28">
          <p15:clr>
            <a:srgbClr val="F26B43"/>
          </p15:clr>
        </p15:guide>
        <p15:guide id="2" pos="4552">
          <p15:clr>
            <a:srgbClr val="F26B43"/>
          </p15:clr>
        </p15:guide>
        <p15:guide id="3" pos="3833">
          <p15:clr>
            <a:srgbClr val="F26B43"/>
          </p15:clr>
        </p15:guide>
        <p15:guide id="4" pos="765">
          <p15:clr>
            <a:srgbClr val="F26B43"/>
          </p15:clr>
        </p15:guide>
        <p15:guide id="5" orient="horz" pos="655">
          <p15:clr>
            <a:srgbClr val="F26B43"/>
          </p15:clr>
        </p15:guide>
        <p15:guide id="6" orient="horz" pos="159">
          <p15:clr>
            <a:srgbClr val="F26B43"/>
          </p15:clr>
        </p15:guide>
        <p15:guide id="7" pos="158">
          <p15:clr>
            <a:srgbClr val="F26B43"/>
          </p15:clr>
        </p15:guide>
        <p15:guide id="8" pos="5603">
          <p15:clr>
            <a:srgbClr val="F26B43"/>
          </p15:clr>
        </p15:guide>
        <p15:guide id="9" orient="horz" pos="3107">
          <p15:clr>
            <a:srgbClr val="F26B43"/>
          </p15:clr>
        </p15:guide>
        <p15:guide id="10" pos="5431">
          <p15:clr>
            <a:srgbClr val="F26B43"/>
          </p15:clr>
        </p15:guide>
        <p15:guide id="11" pos="499">
          <p15:clr>
            <a:srgbClr val="F26B43"/>
          </p15:clr>
        </p15:guide>
        <p15:guide id="12" orient="horz" pos="758">
          <p15:clr>
            <a:srgbClr val="F26B43"/>
          </p15:clr>
        </p15:guide>
        <p15:guide id="13" orient="horz" pos="2850">
          <p15:clr>
            <a:srgbClr val="F26B43"/>
          </p15:clr>
        </p15:guide>
        <p15:guide id="14" pos="329">
          <p15:clr>
            <a:srgbClr val="F26B43"/>
          </p15:clr>
        </p15:guide>
        <p15:guide id="15" pos="3050">
          <p15:clr>
            <a:srgbClr val="F26B43"/>
          </p15:clr>
        </p15:guide>
        <p15:guide id="16" pos="2955">
          <p15:clr>
            <a:srgbClr val="F26B43"/>
          </p15:clr>
        </p15:guide>
        <p15:guide id="17" orient="horz" pos="39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jpg"/><Relationship Id="rId21" Type="http://schemas.openxmlformats.org/officeDocument/2006/relationships/image" Target="../media/image36.png"/><Relationship Id="rId7" Type="http://schemas.openxmlformats.org/officeDocument/2006/relationships/image" Target="../media/image22.jpg"/><Relationship Id="rId12" Type="http://schemas.openxmlformats.org/officeDocument/2006/relationships/image" Target="../media/image27.jp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jp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jp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9a3ce31151_0_254"/>
          <p:cNvSpPr txBox="1">
            <a:spLocks noGrp="1"/>
          </p:cNvSpPr>
          <p:nvPr>
            <p:ph type="title"/>
          </p:nvPr>
        </p:nvSpPr>
        <p:spPr>
          <a:xfrm>
            <a:off x="805992" y="1493521"/>
            <a:ext cx="4471319" cy="234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37" tIns="45468" rIns="90937" bIns="45468" anchor="b" anchorCtr="0">
            <a:normAutofit/>
          </a:bodyPr>
          <a:lstStyle/>
          <a:p>
            <a:r>
              <a:rPr lang="en-US" dirty="0"/>
              <a:t>Icon Bank</a:t>
            </a:r>
            <a:endParaRPr dirty="0"/>
          </a:p>
        </p:txBody>
      </p:sp>
      <p:sp>
        <p:nvSpPr>
          <p:cNvPr id="548" name="Google Shape;548;g29a3ce31151_0_254"/>
          <p:cNvSpPr txBox="1">
            <a:spLocks noGrp="1"/>
          </p:cNvSpPr>
          <p:nvPr>
            <p:ph type="body" idx="3"/>
          </p:nvPr>
        </p:nvSpPr>
        <p:spPr>
          <a:xfrm>
            <a:off x="6450299" y="1036322"/>
            <a:ext cx="4935197" cy="489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37" tIns="45468" rIns="90937" bIns="45468" anchor="ctr" anchorCtr="0">
            <a:normAutofit/>
          </a:bodyPr>
          <a:lstStyle/>
          <a:p>
            <a:pPr marL="453554" indent="-218378"/>
            <a:r>
              <a:rPr lang="en-US" dirty="0"/>
              <a:t>User Persona and Places</a:t>
            </a:r>
            <a:endParaRPr dirty="0"/>
          </a:p>
        </p:txBody>
      </p:sp>
      <p:sp>
        <p:nvSpPr>
          <p:cNvPr id="549" name="Google Shape;549;g29a3ce31151_0_254"/>
          <p:cNvSpPr txBox="1">
            <a:spLocks noGrp="1"/>
          </p:cNvSpPr>
          <p:nvPr>
            <p:ph type="sldNum" idx="4294967295"/>
          </p:nvPr>
        </p:nvSpPr>
        <p:spPr>
          <a:xfrm>
            <a:off x="11504077" y="6654801"/>
            <a:ext cx="639270" cy="139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37" tIns="45468" rIns="90937" bIns="45468" anchor="ctr" anchorCtr="0">
            <a:noAutofit/>
          </a:bodyPr>
          <a:lstStyle/>
          <a:p>
            <a:pPr defTabSz="1209477"/>
            <a:r>
              <a:rPr lang="en-US" kern="0"/>
              <a:t>- </a:t>
            </a:r>
            <a:fld id="{00000000-1234-1234-1234-123412341234}" type="slidenum">
              <a:rPr lang="en-US" kern="0"/>
              <a:pPr defTabSz="1209477"/>
              <a:t>1</a:t>
            </a:fld>
            <a:r>
              <a:rPr lang="en-US" kern="0"/>
              <a:t> -</a:t>
            </a:r>
            <a:endParaRPr ker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g29a3ce31151_0_262" descr="A person wearing a ha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1929" y="3965062"/>
            <a:ext cx="1618077" cy="1631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g29a3ce31151_0_262"/>
          <p:cNvPicPr preferRelativeResize="0"/>
          <p:nvPr/>
        </p:nvPicPr>
        <p:blipFill rotWithShape="1">
          <a:blip r:embed="rId4">
            <a:alphaModFix/>
          </a:blip>
          <a:srcRect l="26497" r="27404"/>
          <a:stretch/>
        </p:blipFill>
        <p:spPr>
          <a:xfrm>
            <a:off x="4182587" y="1579151"/>
            <a:ext cx="1558474" cy="1568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g29a3ce31151_0_262"/>
          <p:cNvPicPr preferRelativeResize="0"/>
          <p:nvPr/>
        </p:nvPicPr>
        <p:blipFill rotWithShape="1">
          <a:blip r:embed="rId5">
            <a:alphaModFix/>
          </a:blip>
          <a:srcRect l="24410" r="26806"/>
          <a:stretch/>
        </p:blipFill>
        <p:spPr>
          <a:xfrm>
            <a:off x="494083" y="1593967"/>
            <a:ext cx="1657729" cy="157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g29a3ce31151_0_262"/>
          <p:cNvPicPr preferRelativeResize="0"/>
          <p:nvPr/>
        </p:nvPicPr>
        <p:blipFill rotWithShape="1">
          <a:blip r:embed="rId6">
            <a:alphaModFix/>
          </a:blip>
          <a:srcRect l="26157" r="27742"/>
          <a:stretch/>
        </p:blipFill>
        <p:spPr>
          <a:xfrm>
            <a:off x="2306775" y="1593968"/>
            <a:ext cx="1566507" cy="157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g29a3ce31151_0_26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17904" y="3974215"/>
            <a:ext cx="1685424" cy="163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g29a3ce31151_0_262"/>
          <p:cNvPicPr preferRelativeResize="0"/>
          <p:nvPr/>
        </p:nvPicPr>
        <p:blipFill rotWithShape="1">
          <a:blip r:embed="rId8">
            <a:alphaModFix/>
          </a:blip>
          <a:srcRect l="25438" b="71479"/>
          <a:stretch/>
        </p:blipFill>
        <p:spPr>
          <a:xfrm>
            <a:off x="3750004" y="3977763"/>
            <a:ext cx="1838216" cy="180188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g29a3ce31151_0_262"/>
          <p:cNvSpPr txBox="1">
            <a:spLocks noGrp="1"/>
          </p:cNvSpPr>
          <p:nvPr>
            <p:ph type="title"/>
          </p:nvPr>
        </p:nvSpPr>
        <p:spPr>
          <a:xfrm>
            <a:off x="380665" y="334808"/>
            <a:ext cx="11430276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BA0C2F"/>
              </a:buClr>
              <a:buSzPts val="2100"/>
            </a:pPr>
            <a:r>
              <a:rPr lang="en-US" sz="2778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Personas</a:t>
            </a:r>
            <a:endParaRPr/>
          </a:p>
        </p:txBody>
      </p:sp>
      <p:sp>
        <p:nvSpPr>
          <p:cNvPr id="561" name="Google Shape;561;g29a3ce31151_0_262"/>
          <p:cNvSpPr txBox="1"/>
          <p:nvPr/>
        </p:nvSpPr>
        <p:spPr>
          <a:xfrm>
            <a:off x="650203" y="1239581"/>
            <a:ext cx="1393617" cy="3360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937" tIns="45468" rIns="90937" bIns="45468" anchor="t" anchorCtr="0">
            <a:spAutoFit/>
          </a:bodyPr>
          <a:lstStyle/>
          <a:p>
            <a:pPr algn="ctr" defTabSz="1209477">
              <a:buClr>
                <a:srgbClr val="000000"/>
              </a:buClr>
              <a:buSzPts val="1200"/>
            </a:pPr>
            <a:r>
              <a:rPr lang="en-US" sz="1587" b="1" ker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CHW</a:t>
            </a:r>
            <a:endParaRPr sz="1587" b="1" kern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2" name="Google Shape;562;g29a3ce31151_0_262"/>
          <p:cNvSpPr txBox="1"/>
          <p:nvPr/>
        </p:nvSpPr>
        <p:spPr>
          <a:xfrm>
            <a:off x="3874286" y="1228719"/>
            <a:ext cx="2216216" cy="3360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937" tIns="45468" rIns="90937" bIns="45468" anchor="t" anchorCtr="0">
            <a:spAutoFit/>
          </a:bodyPr>
          <a:lstStyle/>
          <a:p>
            <a:pPr algn="ctr" defTabSz="1209477">
              <a:buClr>
                <a:srgbClr val="000000"/>
              </a:buClr>
              <a:buSzPts val="1200"/>
            </a:pPr>
            <a:r>
              <a:rPr lang="en-US" sz="1587" b="1" ker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Social Worker</a:t>
            </a:r>
            <a:endParaRPr sz="1587" b="1" kern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3" name="Google Shape;563;g29a3ce31151_0_262"/>
          <p:cNvSpPr txBox="1"/>
          <p:nvPr/>
        </p:nvSpPr>
        <p:spPr>
          <a:xfrm>
            <a:off x="2306776" y="1228718"/>
            <a:ext cx="1566628" cy="3360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937" tIns="45468" rIns="90937" bIns="45468" anchor="t" anchorCtr="0">
            <a:spAutoFit/>
          </a:bodyPr>
          <a:lstStyle/>
          <a:p>
            <a:pPr algn="ctr" defTabSz="1209477">
              <a:buClr>
                <a:srgbClr val="000000"/>
              </a:buClr>
              <a:buSzPts val="1200"/>
            </a:pPr>
            <a:r>
              <a:rPr lang="en-US" sz="1587" b="1" ker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Facility Nurse</a:t>
            </a:r>
            <a:endParaRPr sz="1587" b="1" kern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4" name="Google Shape;564;g29a3ce31151_0_262"/>
          <p:cNvSpPr txBox="1"/>
          <p:nvPr/>
        </p:nvSpPr>
        <p:spPr>
          <a:xfrm>
            <a:off x="880309" y="3545763"/>
            <a:ext cx="1393617" cy="3360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937" tIns="45468" rIns="90937" bIns="45468" anchor="t" anchorCtr="0">
            <a:spAutoFit/>
          </a:bodyPr>
          <a:lstStyle/>
          <a:p>
            <a:pPr defTabSz="1209477">
              <a:buClr>
                <a:srgbClr val="000000"/>
              </a:buClr>
              <a:buSzPts val="1200"/>
            </a:pPr>
            <a:r>
              <a:rPr lang="en-US" sz="1587" b="1" ker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Clients</a:t>
            </a:r>
            <a:endParaRPr sz="1587" b="1" kern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65" name="Google Shape;565;g29a3ce31151_0_262" descr="A cartoon of a person wearing a blue jacket and black skirt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43716" y="1347391"/>
            <a:ext cx="511808" cy="178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g29a3ce31151_0_262"/>
          <p:cNvPicPr preferRelativeResize="0"/>
          <p:nvPr/>
        </p:nvPicPr>
        <p:blipFill rotWithShape="1">
          <a:blip r:embed="rId10">
            <a:alphaModFix/>
          </a:blip>
          <a:srcRect b="16520"/>
          <a:stretch/>
        </p:blipFill>
        <p:spPr>
          <a:xfrm>
            <a:off x="10773381" y="1347390"/>
            <a:ext cx="730617" cy="105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g29a3ce31151_0_26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7114718" y="1347391"/>
            <a:ext cx="1841807" cy="1533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g29a3ce31151_0_26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98619" y="2129346"/>
            <a:ext cx="837497" cy="881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g29a3ce31151_0_262" descr="A person and two childre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46598" y="3974215"/>
            <a:ext cx="1672619" cy="1648522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g29a3ce31151_0_262"/>
          <p:cNvSpPr txBox="1"/>
          <p:nvPr/>
        </p:nvSpPr>
        <p:spPr>
          <a:xfrm>
            <a:off x="9757144" y="3601108"/>
            <a:ext cx="1541629" cy="580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937" tIns="45468" rIns="90937" bIns="45468" anchor="t" anchorCtr="0">
            <a:spAutoFit/>
          </a:bodyPr>
          <a:lstStyle/>
          <a:p>
            <a:pPr defTabSz="1209477">
              <a:buClr>
                <a:srgbClr val="000000"/>
              </a:buClr>
              <a:buSzPts val="1200"/>
            </a:pPr>
            <a:r>
              <a:rPr lang="en-US" sz="1587" b="1" ker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Village Leader</a:t>
            </a:r>
            <a:endParaRPr sz="1587" b="1" kern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71" name="Google Shape;571;g29a3ce31151_0_262" descr="A person with dark hair smiling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494888" y="3895429"/>
            <a:ext cx="1923014" cy="1893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g29a3ce31151_0_262" descr="A person with grey hair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636059" y="3965063"/>
            <a:ext cx="1762616" cy="1675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g29a3ce31151_0_2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1343" y="1070995"/>
            <a:ext cx="1132007" cy="80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g29a3ce31151_0_284" descr="A white building with a red cross on top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3633" y="876742"/>
            <a:ext cx="1132007" cy="1040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g29a3ce31151_0_284" descr="A yellow building with a clock on the roof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36182" y="784676"/>
            <a:ext cx="1257986" cy="1257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g29a3ce31151_0_28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66956" y="1163756"/>
            <a:ext cx="1545428" cy="75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g29a3ce31151_0_28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3135" y="1062668"/>
            <a:ext cx="1132005" cy="85208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g29a3ce31151_0_284"/>
          <p:cNvSpPr txBox="1">
            <a:spLocks noGrp="1"/>
          </p:cNvSpPr>
          <p:nvPr>
            <p:ph type="title"/>
          </p:nvPr>
        </p:nvSpPr>
        <p:spPr>
          <a:xfrm>
            <a:off x="380665" y="334808"/>
            <a:ext cx="11430276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BA0C2F"/>
              </a:buClr>
              <a:buSzPts val="2100"/>
            </a:pPr>
            <a:r>
              <a:rPr lang="en-US" sz="2778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Places</a:t>
            </a:r>
            <a:endParaRPr/>
          </a:p>
        </p:txBody>
      </p:sp>
      <p:pic>
        <p:nvPicPr>
          <p:cNvPr id="583" name="Google Shape;583;g29a3ce31151_0_28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08136" y="1122332"/>
            <a:ext cx="1257988" cy="74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g29a3ce31151_0_284" descr="A bulletin board with papers and pictures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35994" y="3558178"/>
            <a:ext cx="1007613" cy="97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g29a3ce31151_0_284" descr="A group of binders with white pages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l="24326" t="18053" r="21789" b="21682"/>
          <a:stretch/>
        </p:blipFill>
        <p:spPr>
          <a:xfrm>
            <a:off x="414262" y="3449173"/>
            <a:ext cx="1012385" cy="114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g29a3ce31151_0_28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288341" y="3560643"/>
            <a:ext cx="1246132" cy="914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g29a3ce31151_0_28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360802" y="3381514"/>
            <a:ext cx="908462" cy="1211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g29a3ce31151_0_284" descr="A hand holding a clipboard with a pe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578116" y="3338602"/>
            <a:ext cx="1180262" cy="125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g29a3ce31151_0_28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578914">
            <a:off x="3787123" y="4889806"/>
            <a:ext cx="498398" cy="126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g29a3ce31151_0_28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flipH="1">
            <a:off x="1420117" y="4811299"/>
            <a:ext cx="670236" cy="1279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g29a3ce31151_0_284" descr="A red telephone with a white circle on the top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960138" y="3668300"/>
            <a:ext cx="1079271" cy="788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g29a3ce31151_0_284" descr="A red triangle with a white exclamation mark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026455" y="5153407"/>
            <a:ext cx="912443" cy="82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g29a3ce31151_0_28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223867" y="3494854"/>
            <a:ext cx="802673" cy="1132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g29a3ce31151_0_28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16982" y="5204525"/>
            <a:ext cx="606949" cy="896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g29a3ce31151_0_284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654811" y="5220878"/>
            <a:ext cx="505849" cy="873297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g29a3ce31151_0_284"/>
          <p:cNvSpPr txBox="1"/>
          <p:nvPr/>
        </p:nvSpPr>
        <p:spPr>
          <a:xfrm>
            <a:off x="414262" y="2859576"/>
            <a:ext cx="11430276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09477">
              <a:lnSpc>
                <a:spcPct val="90000"/>
              </a:lnSpc>
              <a:buClr>
                <a:srgbClr val="BA0C2F"/>
              </a:buClr>
              <a:buSzPts val="2100"/>
            </a:pPr>
            <a:r>
              <a:rPr lang="en-US" sz="2778" kern="0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Items/Other</a:t>
            </a:r>
            <a:endParaRPr sz="1455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7" name="Google Shape;597;g29a3ce31151_0_284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0118153" y="5064904"/>
            <a:ext cx="897888" cy="900032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g29a3ce31151_0_284"/>
          <p:cNvSpPr txBox="1"/>
          <p:nvPr/>
        </p:nvSpPr>
        <p:spPr>
          <a:xfrm>
            <a:off x="875843" y="2051177"/>
            <a:ext cx="1567422" cy="3360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937" tIns="45468" rIns="90937" bIns="45468" anchor="t" anchorCtr="0">
            <a:spAutoFit/>
          </a:bodyPr>
          <a:lstStyle/>
          <a:p>
            <a:pPr algn="ctr" defTabSz="1209477">
              <a:buClr>
                <a:srgbClr val="000000"/>
              </a:buClr>
              <a:buSzPts val="1200"/>
            </a:pPr>
            <a:r>
              <a:rPr lang="en-US" sz="1587" ker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Homes</a:t>
            </a:r>
            <a:endParaRPr sz="1587" kern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9" name="Google Shape;599;g29a3ce31151_0_284"/>
          <p:cNvSpPr txBox="1"/>
          <p:nvPr/>
        </p:nvSpPr>
        <p:spPr>
          <a:xfrm>
            <a:off x="3354082" y="2026110"/>
            <a:ext cx="1567422" cy="3360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937" tIns="45468" rIns="90937" bIns="45468" anchor="t" anchorCtr="0">
            <a:spAutoFit/>
          </a:bodyPr>
          <a:lstStyle/>
          <a:p>
            <a:pPr algn="ctr" defTabSz="1209477">
              <a:buClr>
                <a:srgbClr val="000000"/>
              </a:buClr>
              <a:buSzPts val="1200"/>
            </a:pPr>
            <a:r>
              <a:rPr lang="en-US" sz="1587" ker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Health Facility</a:t>
            </a:r>
            <a:endParaRPr sz="1587" kern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0" name="Google Shape;600;g29a3ce31151_0_284"/>
          <p:cNvSpPr txBox="1"/>
          <p:nvPr/>
        </p:nvSpPr>
        <p:spPr>
          <a:xfrm>
            <a:off x="5121200" y="2015476"/>
            <a:ext cx="1023388" cy="3360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937" tIns="45468" rIns="90937" bIns="45468" anchor="t" anchorCtr="0">
            <a:spAutoFit/>
          </a:bodyPr>
          <a:lstStyle/>
          <a:p>
            <a:pPr algn="ctr" defTabSz="1209477">
              <a:buClr>
                <a:srgbClr val="000000"/>
              </a:buClr>
              <a:buSzPts val="1200"/>
            </a:pPr>
            <a:r>
              <a:rPr lang="en-US" sz="1587" ker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School</a:t>
            </a:r>
            <a:endParaRPr sz="1587" kern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1" name="Google Shape;601;g29a3ce31151_0_284"/>
          <p:cNvSpPr txBox="1"/>
          <p:nvPr/>
        </p:nvSpPr>
        <p:spPr>
          <a:xfrm>
            <a:off x="6660892" y="2015475"/>
            <a:ext cx="1333697" cy="8245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937" tIns="45468" rIns="90937" bIns="45468" anchor="t" anchorCtr="0">
            <a:spAutoFit/>
          </a:bodyPr>
          <a:lstStyle/>
          <a:p>
            <a:pPr algn="ctr" defTabSz="1209477">
              <a:buClr>
                <a:srgbClr val="000000"/>
              </a:buClr>
              <a:buSzPts val="1200"/>
            </a:pPr>
            <a:r>
              <a:rPr lang="en-US" sz="1587" ker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Civil Registry Office</a:t>
            </a:r>
            <a:endParaRPr sz="1587" kern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2" name="Google Shape;602;g29a3ce31151_0_284"/>
          <p:cNvSpPr txBox="1"/>
          <p:nvPr/>
        </p:nvSpPr>
        <p:spPr>
          <a:xfrm>
            <a:off x="8466955" y="2032533"/>
            <a:ext cx="1470202" cy="580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937" tIns="45468" rIns="90937" bIns="45468" anchor="t" anchorCtr="0">
            <a:spAutoFit/>
          </a:bodyPr>
          <a:lstStyle/>
          <a:p>
            <a:pPr algn="ctr" defTabSz="1209477">
              <a:buClr>
                <a:srgbClr val="000000"/>
              </a:buClr>
              <a:buSzPts val="1200"/>
            </a:pPr>
            <a:r>
              <a:rPr lang="en-US" sz="1587" ker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Transportation</a:t>
            </a:r>
            <a:endParaRPr sz="1587" kern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03" name="Google Shape;603;g29a3ce31151_0_284" descr="A certificate with a red ribbon and a star&#10;&#10;Description automatically generated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6023461" y="5109873"/>
            <a:ext cx="857716" cy="96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g29a3ce31151_0_284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 rot="-5400000">
            <a:off x="9932292" y="3380834"/>
            <a:ext cx="988228" cy="117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g29a3ce31151_0_284" descr="A couple of women talking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 t="26702"/>
          <a:stretch/>
        </p:blipFill>
        <p:spPr>
          <a:xfrm>
            <a:off x="4552021" y="5301416"/>
            <a:ext cx="1186110" cy="837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lladiumDefault">
  <a:themeElements>
    <a:clrScheme name="Gree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4A70B"/>
      </a:accent1>
      <a:accent2>
        <a:srgbClr val="BA0C2F"/>
      </a:accent2>
      <a:accent3>
        <a:srgbClr val="8D6E97"/>
      </a:accent3>
      <a:accent4>
        <a:srgbClr val="E57200"/>
      </a:accent4>
      <a:accent5>
        <a:srgbClr val="05C3DE"/>
      </a:accent5>
      <a:accent6>
        <a:srgbClr val="FFC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</Words>
  <Application>Microsoft Office PowerPoint</Application>
  <PresentationFormat>Widescreen</PresentationFormat>
  <Paragraphs>16</Paragraphs>
  <Slides>3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Gill Sans</vt:lpstr>
      <vt:lpstr>Trebuchet MS</vt:lpstr>
      <vt:lpstr>PalladiumDefault</vt:lpstr>
      <vt:lpstr>Icon Bank</vt:lpstr>
      <vt:lpstr>Personas</vt:lpstr>
      <vt:lpstr>Places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 Bank</dc:title>
  <dc:creator>Nigussie, Netsanet</dc:creator>
  <cp:lastModifiedBy>Nigussie, Netsanet</cp:lastModifiedBy>
  <cp:revision>1</cp:revision>
  <dcterms:created xsi:type="dcterms:W3CDTF">2024-02-21T08:24:11Z</dcterms:created>
  <dcterms:modified xsi:type="dcterms:W3CDTF">2024-02-21T08:26:14Z</dcterms:modified>
</cp:coreProperties>
</file>