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</p:sldMasterIdLst>
  <p:notesMasterIdLst>
    <p:notesMasterId r:id="rId7"/>
  </p:notesMasterIdLst>
  <p:sldIdLst>
    <p:sldId id="273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C02AE-7514-4F9E-8DD6-0BDA7FFE6F9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26BF6-B6EF-4E3E-9432-FFE13A190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6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9a3ce31151_0_6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4" name="Google Shape;344;g29a3ce31151_0_690:notes"/>
          <p:cNvSpPr txBox="1">
            <a:spLocks noGrp="1"/>
          </p:cNvSpPr>
          <p:nvPr>
            <p:ph type="body" idx="1"/>
          </p:nvPr>
        </p:nvSpPr>
        <p:spPr>
          <a:xfrm>
            <a:off x="685316" y="4400602"/>
            <a:ext cx="54873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29a3ce31151_0_690:notes"/>
          <p:cNvSpPr txBox="1">
            <a:spLocks noGrp="1"/>
          </p:cNvSpPr>
          <p:nvPr>
            <p:ph type="sldNum" idx="12"/>
          </p:nvPr>
        </p:nvSpPr>
        <p:spPr>
          <a:xfrm>
            <a:off x="3883999" y="8684972"/>
            <a:ext cx="29724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9a3ce31151_0_9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1" name="Google Shape;381;g29a3ce31151_0_979:notes"/>
          <p:cNvSpPr txBox="1">
            <a:spLocks noGrp="1"/>
          </p:cNvSpPr>
          <p:nvPr>
            <p:ph type="body" idx="1"/>
          </p:nvPr>
        </p:nvSpPr>
        <p:spPr>
          <a:xfrm>
            <a:off x="685316" y="4400602"/>
            <a:ext cx="54873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2" name="Google Shape;382;g29a3ce31151_0_979:notes"/>
          <p:cNvSpPr txBox="1">
            <a:spLocks noGrp="1"/>
          </p:cNvSpPr>
          <p:nvPr>
            <p:ph type="sldNum" idx="12"/>
          </p:nvPr>
        </p:nvSpPr>
        <p:spPr>
          <a:xfrm>
            <a:off x="3883999" y="8684972"/>
            <a:ext cx="29724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9a3ce31151_0_1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8" name="Google Shape;418;g29a3ce31151_0_1015:notes"/>
          <p:cNvSpPr txBox="1">
            <a:spLocks noGrp="1"/>
          </p:cNvSpPr>
          <p:nvPr>
            <p:ph type="body" idx="1"/>
          </p:nvPr>
        </p:nvSpPr>
        <p:spPr>
          <a:xfrm>
            <a:off x="685316" y="4400602"/>
            <a:ext cx="54873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9" name="Google Shape;419;g29a3ce31151_0_1015:notes"/>
          <p:cNvSpPr txBox="1">
            <a:spLocks noGrp="1"/>
          </p:cNvSpPr>
          <p:nvPr>
            <p:ph type="sldNum" idx="12"/>
          </p:nvPr>
        </p:nvSpPr>
        <p:spPr>
          <a:xfrm>
            <a:off x="3883999" y="8684972"/>
            <a:ext cx="29724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29332-D813-07CB-2585-6508317ED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D0C31-3BA9-2049-C230-24CBC388E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EB429-EAAA-C77A-A317-0B21307A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85B68-35E3-A1FC-0E65-FD59ED240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6074F-43EB-B0E1-256D-05B73502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1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3BC7-E56E-ED01-BCBA-1C24E066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26977-93D6-8208-3F14-0FBF64612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A9F68-6445-BFB3-2543-CDC2791E2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62DDF-EC52-DDBD-A73C-522DE0D80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8CB09-62CD-0567-80B8-92BAB3115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2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5DD070-A8B9-9851-ED36-AB3E1106B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72FE51-6B6D-2E3F-1552-4D0B1E144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90DAB-97DF-C4DC-67C0-BEA09766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DEAD7-97D2-2F71-6C87-C9EBF64D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31405-CAC4-B65B-2F2F-D483DAF4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15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">
  <p:cSld name="Image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9a3ce31151_0_1335"/>
          <p:cNvSpPr txBox="1">
            <a:spLocks noGrp="1"/>
          </p:cNvSpPr>
          <p:nvPr>
            <p:ph type="title"/>
          </p:nvPr>
        </p:nvSpPr>
        <p:spPr>
          <a:xfrm>
            <a:off x="334801" y="334807"/>
            <a:ext cx="11522000" cy="3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29a3ce31151_0_1335"/>
          <p:cNvSpPr>
            <a:spLocks noGrp="1"/>
          </p:cNvSpPr>
          <p:nvPr>
            <p:ph type="pic" idx="2"/>
          </p:nvPr>
        </p:nvSpPr>
        <p:spPr>
          <a:xfrm>
            <a:off x="334964" y="1649504"/>
            <a:ext cx="11522000" cy="4814168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g29a3ce31151_0_1335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sp>
        <p:nvSpPr>
          <p:cNvPr id="144" name="Google Shape;144;g29a3ce31151_0_1335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600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52"/>
            </a:lvl1pPr>
            <a:lvl2pPr marL="1209477" lvl="1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700"/>
              <a:buNone/>
              <a:defRPr/>
            </a:lvl2pPr>
            <a:lvl3pPr marL="1814215" lvl="2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500"/>
              <a:buNone/>
              <a:defRPr/>
            </a:lvl3pPr>
            <a:lvl4pPr marL="2418954" lvl="3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4pPr>
            <a:lvl5pPr marL="3023692" lvl="4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5496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Divider Left Navy">
  <p:cSld name="1_Section Divider Left Navy">
    <p:bg>
      <p:bgPr>
        <a:solidFill>
          <a:schemeClr val="lt1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9a3ce31151_0_1340"/>
          <p:cNvSpPr/>
          <p:nvPr/>
        </p:nvSpPr>
        <p:spPr>
          <a:xfrm>
            <a:off x="1" y="0"/>
            <a:ext cx="5739200" cy="6858165"/>
          </a:xfrm>
          <a:prstGeom prst="rect">
            <a:avLst/>
          </a:prstGeom>
          <a:solidFill>
            <a:srgbClr val="242054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852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g29a3ce31151_0_1340"/>
          <p:cNvSpPr txBox="1">
            <a:spLocks noGrp="1"/>
          </p:cNvSpPr>
          <p:nvPr>
            <p:ph type="title"/>
          </p:nvPr>
        </p:nvSpPr>
        <p:spPr>
          <a:xfrm>
            <a:off x="763541" y="1493520"/>
            <a:ext cx="4507200" cy="2346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4233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29a3ce31151_0_1340"/>
          <p:cNvSpPr txBox="1">
            <a:spLocks noGrp="1"/>
          </p:cNvSpPr>
          <p:nvPr>
            <p:ph type="subTitle" idx="1"/>
          </p:nvPr>
        </p:nvSpPr>
        <p:spPr>
          <a:xfrm>
            <a:off x="763541" y="3915729"/>
            <a:ext cx="4507200" cy="201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t" anchorCtr="0">
            <a:norm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81" cap="none">
                <a:solidFill>
                  <a:schemeClr val="lt1"/>
                </a:solidFill>
              </a:defRPr>
            </a:lvl1pPr>
            <a:lvl2pPr lvl="1" algn="ctr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100"/>
              <a:buNone/>
              <a:defRPr sz="1455"/>
            </a:lvl2pPr>
            <a:lvl3pPr lvl="2" algn="ctr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000"/>
              <a:buNone/>
              <a:defRPr sz="1323"/>
            </a:lvl3pPr>
            <a:lvl4pPr lvl="3" algn="ctr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900"/>
              <a:buNone/>
              <a:defRPr sz="1190"/>
            </a:lvl4pPr>
            <a:lvl5pPr lvl="4" algn="ctr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700"/>
              <a:buNone/>
              <a:defRPr sz="1190"/>
            </a:lvl5pPr>
            <a:lvl6pPr lvl="5" algn="ctr">
              <a:lnSpc>
                <a:spcPct val="90000"/>
              </a:lnSpc>
              <a:spcBef>
                <a:spcPts val="145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190"/>
            </a:lvl6pPr>
            <a:lvl7pPr lvl="6" algn="ctr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190"/>
            </a:lvl7pPr>
            <a:lvl8pPr lvl="7" algn="ctr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190"/>
            </a:lvl8pPr>
            <a:lvl9pPr lvl="8" algn="ctr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190"/>
            </a:lvl9pPr>
          </a:lstStyle>
          <a:p>
            <a:endParaRPr/>
          </a:p>
        </p:txBody>
      </p:sp>
      <p:sp>
        <p:nvSpPr>
          <p:cNvPr id="149" name="Google Shape;149;g29a3ce31151_0_1340"/>
          <p:cNvSpPr txBox="1">
            <a:spLocks noGrp="1"/>
          </p:cNvSpPr>
          <p:nvPr>
            <p:ph type="body" idx="2"/>
          </p:nvPr>
        </p:nvSpPr>
        <p:spPr>
          <a:xfrm>
            <a:off x="763541" y="862984"/>
            <a:ext cx="4507200" cy="603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b" anchorCtr="0">
            <a:noAutofit/>
          </a:bodyPr>
          <a:lstStyle>
            <a:lvl1pPr marL="604738" lvl="0" indent="-302369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2249">
                <a:solidFill>
                  <a:schemeClr val="lt1"/>
                </a:solidFill>
              </a:defRPr>
            </a:lvl1pPr>
            <a:lvl2pPr marL="1209477" lvl="1" indent="-445155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700"/>
              <a:buChar char="•"/>
              <a:defRPr>
                <a:solidFill>
                  <a:schemeClr val="lt1"/>
                </a:solidFill>
              </a:defRPr>
            </a:lvl2pPr>
            <a:lvl3pPr marL="1814215" lvl="2" indent="-445155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700"/>
              <a:buChar char="–"/>
              <a:defRPr>
                <a:solidFill>
                  <a:schemeClr val="lt1"/>
                </a:solidFill>
              </a:defRPr>
            </a:lvl3pPr>
            <a:lvl4pPr marL="2418954" lvl="3" indent="-445155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700"/>
              <a:buChar char="•"/>
              <a:defRPr>
                <a:solidFill>
                  <a:schemeClr val="lt1"/>
                </a:solidFill>
              </a:defRPr>
            </a:lvl4pPr>
            <a:lvl5pPr marL="3023692" lvl="4" indent="-403159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200"/>
              <a:buChar char="▪"/>
              <a:defRPr>
                <a:solidFill>
                  <a:schemeClr val="lt1"/>
                </a:solidFill>
              </a:defRPr>
            </a:lvl5pPr>
            <a:lvl6pPr marL="3628431" lvl="5" indent="-419957" algn="l">
              <a:lnSpc>
                <a:spcPct val="90000"/>
              </a:lnSpc>
              <a:spcBef>
                <a:spcPts val="145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29a3ce31151_0_1340"/>
          <p:cNvSpPr txBox="1">
            <a:spLocks noGrp="1"/>
          </p:cNvSpPr>
          <p:nvPr>
            <p:ph type="body" idx="3"/>
          </p:nvPr>
        </p:nvSpPr>
        <p:spPr>
          <a:xfrm>
            <a:off x="6453143" y="1036321"/>
            <a:ext cx="4974800" cy="489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rmAutofit/>
          </a:bodyPr>
          <a:lstStyle>
            <a:lvl1pPr marL="604738" lvl="0" indent="-302369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81"/>
            </a:lvl1pPr>
            <a:lvl2pPr marL="1209477" lvl="1" indent="-302369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500"/>
              <a:buNone/>
              <a:defRPr sz="1984"/>
            </a:lvl2pPr>
            <a:lvl3pPr marL="1814215" lvl="2" indent="-302369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500"/>
              <a:buNone/>
              <a:defRPr sz="1984"/>
            </a:lvl3pPr>
            <a:lvl4pPr marL="2418954" lvl="3" indent="-302369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500"/>
              <a:buNone/>
              <a:defRPr sz="1984"/>
            </a:lvl4pPr>
            <a:lvl5pPr marL="3023692" lvl="4" indent="-302369" algn="l">
              <a:lnSpc>
                <a:spcPct val="114000"/>
              </a:lnSpc>
              <a:spcBef>
                <a:spcPts val="1455"/>
              </a:spcBef>
              <a:spcAft>
                <a:spcPts val="0"/>
              </a:spcAft>
              <a:buSzPts val="1100"/>
              <a:buNone/>
              <a:defRPr sz="1984"/>
            </a:lvl5pPr>
            <a:lvl6pPr marL="3628431" lvl="5" indent="-419957" algn="l">
              <a:lnSpc>
                <a:spcPct val="90000"/>
              </a:lnSpc>
              <a:spcBef>
                <a:spcPts val="145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39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392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9a3ce31151_0_1346"/>
          <p:cNvSpPr txBox="1">
            <a:spLocks noGrp="1"/>
          </p:cNvSpPr>
          <p:nvPr>
            <p:ph type="title"/>
          </p:nvPr>
        </p:nvSpPr>
        <p:spPr>
          <a:xfrm>
            <a:off x="334801" y="334807"/>
            <a:ext cx="11522000" cy="3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g29a3ce31151_0_1346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sp>
        <p:nvSpPr>
          <p:cNvPr id="154" name="Google Shape;154;g29a3ce31151_0_1346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600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52"/>
            </a:lvl1pPr>
            <a:lvl2pPr marL="1209477" lvl="1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700"/>
              <a:buNone/>
              <a:defRPr/>
            </a:lvl2pPr>
            <a:lvl3pPr marL="1814215" lvl="2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500"/>
              <a:buNone/>
              <a:defRPr/>
            </a:lvl3pPr>
            <a:lvl4pPr marL="2418954" lvl="3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4pPr>
            <a:lvl5pPr marL="3023692" lvl="4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0287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Blank Slide">
  <p:cSld name="Title Only Blank Slid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9a3ce31151_0_1350"/>
          <p:cNvSpPr txBox="1">
            <a:spLocks noGrp="1"/>
          </p:cNvSpPr>
          <p:nvPr>
            <p:ph type="title"/>
          </p:nvPr>
        </p:nvSpPr>
        <p:spPr>
          <a:xfrm>
            <a:off x="334800" y="334804"/>
            <a:ext cx="10031600" cy="3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29a3ce31151_0_1350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sp>
        <p:nvSpPr>
          <p:cNvPr id="158" name="Google Shape;158;g29a3ce31151_0_1350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0031600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52"/>
            </a:lvl1pPr>
            <a:lvl2pPr marL="1209477" lvl="1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700"/>
              <a:buNone/>
              <a:defRPr/>
            </a:lvl2pPr>
            <a:lvl3pPr marL="1814215" lvl="2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500"/>
              <a:buNone/>
              <a:defRPr/>
            </a:lvl3pPr>
            <a:lvl4pPr marL="2418954" lvl="3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4pPr>
            <a:lvl5pPr marL="3023692" lvl="4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982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cover 01 (Digital)">
  <p:cSld name="Sub-section cover 01 (Digital)">
    <p:bg>
      <p:bgPr>
        <a:solidFill>
          <a:schemeClr val="dk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9a3ce31151_0_1354"/>
          <p:cNvSpPr txBox="1">
            <a:spLocks noGrp="1"/>
          </p:cNvSpPr>
          <p:nvPr>
            <p:ph type="sldNum" idx="12"/>
          </p:nvPr>
        </p:nvSpPr>
        <p:spPr>
          <a:xfrm>
            <a:off x="11211875" y="6654081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sp>
        <p:nvSpPr>
          <p:cNvPr id="161" name="Google Shape;161;g29a3ce31151_0_1354"/>
          <p:cNvSpPr txBox="1">
            <a:spLocks noGrp="1"/>
          </p:cNvSpPr>
          <p:nvPr>
            <p:ph type="title"/>
          </p:nvPr>
        </p:nvSpPr>
        <p:spPr>
          <a:xfrm>
            <a:off x="695325" y="1516064"/>
            <a:ext cx="5299200" cy="2674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968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62" name="Google Shape;162;g29a3ce31151_0_13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4801" y="338426"/>
            <a:ext cx="463336" cy="46569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29a3ce31151_0_1354"/>
          <p:cNvSpPr txBox="1"/>
          <p:nvPr/>
        </p:nvSpPr>
        <p:spPr>
          <a:xfrm>
            <a:off x="617492" y="6663114"/>
            <a:ext cx="781200" cy="12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09/11/2023</a:t>
            </a:r>
            <a:endParaRPr sz="794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29a3ce31151_0_1354"/>
          <p:cNvSpPr txBox="1"/>
          <p:nvPr/>
        </p:nvSpPr>
        <p:spPr>
          <a:xfrm>
            <a:off x="334801" y="6663113"/>
            <a:ext cx="568400" cy="12221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</a:t>
            </a:r>
            <a:endParaRPr sz="1455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4540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-section cover 02 (Print)">
  <p:cSld name="Sub-section cover 02 (Print)">
    <p:bg>
      <p:bgPr>
        <a:solidFill>
          <a:schemeClr val="lt1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9a3ce31151_0_1360"/>
          <p:cNvSpPr txBox="1">
            <a:spLocks noGrp="1"/>
          </p:cNvSpPr>
          <p:nvPr>
            <p:ph type="title"/>
          </p:nvPr>
        </p:nvSpPr>
        <p:spPr>
          <a:xfrm>
            <a:off x="648000" y="1600200"/>
            <a:ext cx="5299200" cy="4372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968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g29a3ce31151_0_1360"/>
          <p:cNvSpPr txBox="1">
            <a:spLocks noGrp="1"/>
          </p:cNvSpPr>
          <p:nvPr>
            <p:ph type="body" idx="1"/>
          </p:nvPr>
        </p:nvSpPr>
        <p:spPr>
          <a:xfrm>
            <a:off x="6213231" y="1600200"/>
            <a:ext cx="5712800" cy="4372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r">
              <a:lnSpc>
                <a:spcPct val="134595"/>
              </a:lnSpc>
              <a:spcBef>
                <a:spcPts val="0"/>
              </a:spcBef>
              <a:spcAft>
                <a:spcPts val="0"/>
              </a:spcAft>
              <a:buSzPts val="24100"/>
              <a:buFont typeface="Arial"/>
              <a:buNone/>
              <a:defRPr sz="31877">
                <a:solidFill>
                  <a:schemeClr val="accent1"/>
                </a:solidFill>
              </a:defRPr>
            </a:lvl1pPr>
            <a:lvl2pPr marL="1209477" lvl="1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2pPr>
            <a:lvl3pPr marL="1814215" lvl="2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3pPr>
            <a:lvl4pPr marL="2418954" lvl="3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4pPr>
            <a:lvl5pPr marL="3023692" lvl="4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68" name="Google Shape;168;g29a3ce31151_0_1360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pic>
        <p:nvPicPr>
          <p:cNvPr id="169" name="Google Shape;169;g29a3ce31151_0_13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38" y="335060"/>
            <a:ext cx="468001" cy="464276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g29a3ce31151_0_1360"/>
          <p:cNvSpPr txBox="1"/>
          <p:nvPr/>
        </p:nvSpPr>
        <p:spPr>
          <a:xfrm>
            <a:off x="617492" y="6663114"/>
            <a:ext cx="781200" cy="1222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09/11/2023</a:t>
            </a:r>
            <a:endParaRPr sz="794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9a3ce31151_0_1360"/>
          <p:cNvSpPr txBox="1"/>
          <p:nvPr/>
        </p:nvSpPr>
        <p:spPr>
          <a:xfrm>
            <a:off x="334801" y="6663113"/>
            <a:ext cx="568400" cy="1222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</a:t>
            </a:r>
            <a:endParaRPr sz="1455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9284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 layout">
  <p:cSld name="Large Text layou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9a3ce31151_0_1367"/>
          <p:cNvSpPr txBox="1">
            <a:spLocks noGrp="1"/>
          </p:cNvSpPr>
          <p:nvPr>
            <p:ph type="body" idx="1"/>
          </p:nvPr>
        </p:nvSpPr>
        <p:spPr>
          <a:xfrm>
            <a:off x="334804" y="1393204"/>
            <a:ext cx="11522000" cy="5124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52074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•"/>
              <a:defRPr sz="3439">
                <a:solidFill>
                  <a:srgbClr val="7F7F7F"/>
                </a:solidFill>
              </a:defRPr>
            </a:lvl1pPr>
            <a:lvl2pPr marL="1209477" lvl="1" indent="-52074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Char char="•"/>
              <a:defRPr sz="3439">
                <a:solidFill>
                  <a:srgbClr val="7F7F7F"/>
                </a:solidFill>
              </a:defRPr>
            </a:lvl2pPr>
            <a:lvl3pPr marL="1814215" lvl="2" indent="-50394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rial"/>
              <a:buChar char="•"/>
              <a:defRPr sz="3174">
                <a:solidFill>
                  <a:srgbClr val="7F7F7F"/>
                </a:solidFill>
              </a:defRPr>
            </a:lvl3pPr>
            <a:lvl4pPr marL="2418954" lvl="3" indent="-478751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Char char="•"/>
              <a:defRPr sz="2778">
                <a:solidFill>
                  <a:srgbClr val="7F7F7F"/>
                </a:solidFill>
              </a:defRPr>
            </a:lvl4pPr>
            <a:lvl5pPr marL="3023692" lvl="4" indent="-478751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5"/>
              </a:buClr>
              <a:buSzPts val="2100"/>
              <a:buFont typeface="Arial"/>
              <a:buChar char="•"/>
              <a:defRPr sz="2778">
                <a:solidFill>
                  <a:srgbClr val="7F7F7F"/>
                </a:solidFill>
              </a:defRPr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74" name="Google Shape;174;g29a3ce31151_0_1367"/>
          <p:cNvSpPr txBox="1">
            <a:spLocks noGrp="1"/>
          </p:cNvSpPr>
          <p:nvPr>
            <p:ph type="title"/>
          </p:nvPr>
        </p:nvSpPr>
        <p:spPr>
          <a:xfrm>
            <a:off x="334801" y="334802"/>
            <a:ext cx="11521600" cy="30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g29a3ce31151_0_1367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sp>
        <p:nvSpPr>
          <p:cNvPr id="176" name="Google Shape;176;g29a3ce31151_0_1367"/>
          <p:cNvSpPr txBox="1">
            <a:spLocks noGrp="1"/>
          </p:cNvSpPr>
          <p:nvPr>
            <p:ph type="body" idx="2"/>
          </p:nvPr>
        </p:nvSpPr>
        <p:spPr>
          <a:xfrm>
            <a:off x="334801" y="681550"/>
            <a:ext cx="11521600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52"/>
            </a:lvl1pPr>
            <a:lvl2pPr marL="1209477" lvl="1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700"/>
              <a:buNone/>
              <a:defRPr/>
            </a:lvl2pPr>
            <a:lvl3pPr marL="1814215" lvl="2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500"/>
              <a:buNone/>
              <a:defRPr/>
            </a:lvl3pPr>
            <a:lvl4pPr marL="2418954" lvl="3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4pPr>
            <a:lvl5pPr marL="3023692" lvl="4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4431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 layout">
  <p:cSld name="2 Column text layou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9a3ce31151_0_1372"/>
          <p:cNvSpPr txBox="1">
            <a:spLocks noGrp="1"/>
          </p:cNvSpPr>
          <p:nvPr>
            <p:ph type="title"/>
          </p:nvPr>
        </p:nvSpPr>
        <p:spPr>
          <a:xfrm>
            <a:off x="334801" y="334807"/>
            <a:ext cx="11522000" cy="3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cxnSp>
        <p:nvCxnSpPr>
          <p:cNvPr id="179" name="Google Shape;179;g29a3ce31151_0_1372"/>
          <p:cNvCxnSpPr/>
          <p:nvPr/>
        </p:nvCxnSpPr>
        <p:spPr>
          <a:xfrm>
            <a:off x="6096000" y="1649506"/>
            <a:ext cx="0" cy="4786391"/>
          </a:xfrm>
          <a:prstGeom prst="straightConnector1">
            <a:avLst/>
          </a:prstGeom>
          <a:noFill/>
          <a:ln w="2857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0" name="Google Shape;180;g29a3ce31151_0_1372"/>
          <p:cNvSpPr txBox="1">
            <a:spLocks noGrp="1"/>
          </p:cNvSpPr>
          <p:nvPr>
            <p:ph type="body" idx="1"/>
          </p:nvPr>
        </p:nvSpPr>
        <p:spPr>
          <a:xfrm>
            <a:off x="334805" y="1630625"/>
            <a:ext cx="5319600" cy="4805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6956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Char char="•"/>
              <a:defRPr sz="1058">
                <a:solidFill>
                  <a:schemeClr val="dk1"/>
                </a:solidFill>
              </a:defRPr>
            </a:lvl1pPr>
            <a:lvl2pPr marL="1209477" lvl="1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  <a:defRPr sz="1058"/>
            </a:lvl2pPr>
            <a:lvl3pPr marL="1814215" lvl="2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  <a:defRPr sz="1058"/>
            </a:lvl3pPr>
            <a:lvl4pPr marL="2418954" lvl="3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Char char="•"/>
              <a:defRPr sz="1058"/>
            </a:lvl4pPr>
            <a:lvl5pPr marL="3023692" lvl="4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Char char="•"/>
              <a:defRPr sz="1058"/>
            </a:lvl5pPr>
            <a:lvl6pPr marL="3628431" lvl="5" indent="-369562" algn="l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chemeClr val="accent5"/>
              </a:buClr>
              <a:buSzPts val="800"/>
              <a:buChar char="•"/>
              <a:defRPr sz="1058"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g29a3ce31151_0_1372"/>
          <p:cNvSpPr txBox="1">
            <a:spLocks noGrp="1"/>
          </p:cNvSpPr>
          <p:nvPr>
            <p:ph type="body" idx="2"/>
          </p:nvPr>
        </p:nvSpPr>
        <p:spPr>
          <a:xfrm>
            <a:off x="6537319" y="1630625"/>
            <a:ext cx="5319600" cy="4805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6956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Char char="•"/>
              <a:defRPr sz="1058">
                <a:solidFill>
                  <a:schemeClr val="dk1"/>
                </a:solidFill>
              </a:defRPr>
            </a:lvl1pPr>
            <a:lvl2pPr marL="1209477" lvl="1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  <a:defRPr sz="1058"/>
            </a:lvl2pPr>
            <a:lvl3pPr marL="1814215" lvl="2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  <a:defRPr sz="1058"/>
            </a:lvl3pPr>
            <a:lvl4pPr marL="2418954" lvl="3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Char char="•"/>
              <a:defRPr sz="1058"/>
            </a:lvl4pPr>
            <a:lvl5pPr marL="3023692" lvl="4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Char char="•"/>
              <a:defRPr sz="1058"/>
            </a:lvl5pPr>
            <a:lvl6pPr marL="3628431" lvl="5" indent="-369562" algn="l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chemeClr val="accent5"/>
              </a:buClr>
              <a:buSzPts val="800"/>
              <a:buChar char="•"/>
              <a:defRPr sz="1058"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g29a3ce31151_0_1372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  <p:sp>
        <p:nvSpPr>
          <p:cNvPr id="183" name="Google Shape;183;g29a3ce31151_0_1372"/>
          <p:cNvSpPr txBox="1">
            <a:spLocks noGrp="1"/>
          </p:cNvSpPr>
          <p:nvPr>
            <p:ph type="body" idx="3"/>
          </p:nvPr>
        </p:nvSpPr>
        <p:spPr>
          <a:xfrm>
            <a:off x="334801" y="681550"/>
            <a:ext cx="11521600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52"/>
            </a:lvl1pPr>
            <a:lvl2pPr marL="1209477" lvl="1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700"/>
              <a:buNone/>
              <a:defRPr/>
            </a:lvl2pPr>
            <a:lvl3pPr marL="1814215" lvl="2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500"/>
              <a:buNone/>
              <a:defRPr/>
            </a:lvl3pPr>
            <a:lvl4pPr marL="2418954" lvl="3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4pPr>
            <a:lvl5pPr marL="3023692" lvl="4" indent="-302369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None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139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5291-C9CA-282E-21CF-BF59DA44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B2CE1-30AE-F104-06C1-791FCB0F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626CC-7B88-23F4-AB4F-192B4A6EC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8A3A2-D882-E8B9-F77B-A778AB4C9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BF04B-3529-FF5B-A578-6E8FC62E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74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9a3ce31151_0_1379"/>
          <p:cNvSpPr txBox="1">
            <a:spLocks noGrp="1"/>
          </p:cNvSpPr>
          <p:nvPr>
            <p:ph type="title"/>
          </p:nvPr>
        </p:nvSpPr>
        <p:spPr>
          <a:xfrm>
            <a:off x="334801" y="334807"/>
            <a:ext cx="11522000" cy="3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g29a3ce31151_0_1379"/>
          <p:cNvSpPr txBox="1">
            <a:spLocks noGrp="1"/>
          </p:cNvSpPr>
          <p:nvPr>
            <p:ph type="body" idx="1"/>
          </p:nvPr>
        </p:nvSpPr>
        <p:spPr>
          <a:xfrm>
            <a:off x="485475" y="2420471"/>
            <a:ext cx="2438400" cy="404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6956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•"/>
              <a:defRPr sz="1058"/>
            </a:lvl1pPr>
            <a:lvl2pPr marL="1209477" lvl="1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800"/>
              <a:buChar char="•"/>
              <a:defRPr sz="1058"/>
            </a:lvl2pPr>
            <a:lvl3pPr marL="1814215" lvl="2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3pPr>
            <a:lvl4pPr marL="2418954" lvl="3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4pPr>
            <a:lvl5pPr marL="3023692" lvl="4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5pPr>
            <a:lvl6pPr marL="3628431" lvl="5" indent="-419957" algn="l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7" name="Google Shape;187;g29a3ce31151_0_1379"/>
          <p:cNvSpPr txBox="1">
            <a:spLocks noGrp="1"/>
          </p:cNvSpPr>
          <p:nvPr>
            <p:ph type="body" idx="2"/>
          </p:nvPr>
        </p:nvSpPr>
        <p:spPr>
          <a:xfrm>
            <a:off x="3210745" y="2420471"/>
            <a:ext cx="2438400" cy="404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6956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•"/>
              <a:defRPr sz="1058"/>
            </a:lvl1pPr>
            <a:lvl2pPr marL="1209477" lvl="1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800"/>
              <a:buChar char="•"/>
              <a:defRPr sz="1058"/>
            </a:lvl2pPr>
            <a:lvl3pPr marL="1814215" lvl="2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3pPr>
            <a:lvl4pPr marL="2418954" lvl="3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4pPr>
            <a:lvl5pPr marL="3023692" lvl="4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5pPr>
            <a:lvl6pPr marL="3628431" lvl="5" indent="-419957" algn="l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8" name="Google Shape;188;g29a3ce31151_0_1379"/>
          <p:cNvSpPr txBox="1">
            <a:spLocks noGrp="1"/>
          </p:cNvSpPr>
          <p:nvPr>
            <p:ph type="body" idx="3"/>
          </p:nvPr>
        </p:nvSpPr>
        <p:spPr>
          <a:xfrm>
            <a:off x="5936015" y="2420471"/>
            <a:ext cx="2438400" cy="404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6956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•"/>
              <a:defRPr sz="1058"/>
            </a:lvl1pPr>
            <a:lvl2pPr marL="1209477" lvl="1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800"/>
              <a:buChar char="•"/>
              <a:defRPr sz="1058"/>
            </a:lvl2pPr>
            <a:lvl3pPr marL="1814215" lvl="2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3pPr>
            <a:lvl4pPr marL="2418954" lvl="3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4pPr>
            <a:lvl5pPr marL="3023692" lvl="4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5pPr>
            <a:lvl6pPr marL="3628431" lvl="5" indent="-419957" algn="l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89" name="Google Shape;189;g29a3ce31151_0_1379"/>
          <p:cNvSpPr txBox="1">
            <a:spLocks noGrp="1"/>
          </p:cNvSpPr>
          <p:nvPr>
            <p:ph type="body" idx="4"/>
          </p:nvPr>
        </p:nvSpPr>
        <p:spPr>
          <a:xfrm>
            <a:off x="8661285" y="2420471"/>
            <a:ext cx="2438400" cy="404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6956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•"/>
              <a:defRPr sz="1058"/>
            </a:lvl1pPr>
            <a:lvl2pPr marL="1209477" lvl="1" indent="-369562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800"/>
              <a:buChar char="•"/>
              <a:defRPr sz="1058"/>
            </a:lvl2pPr>
            <a:lvl3pPr marL="1814215" lvl="2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3pPr>
            <a:lvl4pPr marL="2418954" lvl="3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4pPr>
            <a:lvl5pPr marL="3023692" lvl="4" indent="-361163" algn="l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SzPts val="700"/>
              <a:buChar char="•"/>
              <a:defRPr sz="926"/>
            </a:lvl5pPr>
            <a:lvl6pPr marL="3628431" lvl="5" indent="-419957" algn="l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g29a3ce31151_0_1379"/>
          <p:cNvSpPr>
            <a:spLocks noGrp="1"/>
          </p:cNvSpPr>
          <p:nvPr>
            <p:ph type="dgm" idx="5"/>
          </p:nvPr>
        </p:nvSpPr>
        <p:spPr>
          <a:xfrm>
            <a:off x="334800" y="815976"/>
            <a:ext cx="11522000" cy="1308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2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Char char="•"/>
              <a:defRPr sz="224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8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8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5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1" name="Google Shape;191;g29a3ce31151_0_1379"/>
          <p:cNvSpPr txBox="1">
            <a:spLocks noGrp="1"/>
          </p:cNvSpPr>
          <p:nvPr>
            <p:ph type="sldNum" idx="12"/>
          </p:nvPr>
        </p:nvSpPr>
        <p:spPr>
          <a:xfrm>
            <a:off x="11211873" y="6654090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87246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End Slide - Black">
  <p:cSld name="1_End Slide - Black">
    <p:bg>
      <p:bgPr>
        <a:solidFill>
          <a:schemeClr val="accent1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9a3ce31151_0_1387"/>
          <p:cNvSpPr txBox="1"/>
          <p:nvPr/>
        </p:nvSpPr>
        <p:spPr>
          <a:xfrm>
            <a:off x="8475788" y="6510645"/>
            <a:ext cx="3303200" cy="347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105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58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9a3ce31151_0_1387"/>
          <p:cNvSpPr txBox="1">
            <a:spLocks noGrp="1"/>
          </p:cNvSpPr>
          <p:nvPr>
            <p:ph type="body" idx="1"/>
          </p:nvPr>
        </p:nvSpPr>
        <p:spPr>
          <a:xfrm>
            <a:off x="334801" y="4775201"/>
            <a:ext cx="6805200" cy="127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55">
                <a:solidFill>
                  <a:schemeClr val="lt1"/>
                </a:solidFill>
              </a:defRPr>
            </a:lvl1pPr>
            <a:lvl2pPr marL="1209477" lvl="1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2pPr>
            <a:lvl3pPr marL="1814215" lvl="2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3pPr>
            <a:lvl4pPr marL="2418954" lvl="3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4pPr>
            <a:lvl5pPr marL="3023692" lvl="4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195" name="Google Shape;195;g29a3ce31151_0_13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2657"/>
            <a:ext cx="9298469" cy="1113589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29a3ce31151_0_1387"/>
          <p:cNvSpPr txBox="1"/>
          <p:nvPr/>
        </p:nvSpPr>
        <p:spPr>
          <a:xfrm>
            <a:off x="617492" y="6663114"/>
            <a:ext cx="781200" cy="12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09/11/2023</a:t>
            </a:r>
            <a:endParaRPr sz="794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g29a3ce31151_0_1387"/>
          <p:cNvSpPr txBox="1"/>
          <p:nvPr/>
        </p:nvSpPr>
        <p:spPr>
          <a:xfrm>
            <a:off x="334801" y="6663113"/>
            <a:ext cx="568400" cy="122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</a:t>
            </a:r>
            <a:endParaRPr sz="1455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677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3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-  White">
  <p:cSld name="End Slide -  White">
    <p:bg>
      <p:bgPr>
        <a:solidFill>
          <a:schemeClr val="lt1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9a3ce31151_0_1393"/>
          <p:cNvSpPr txBox="1"/>
          <p:nvPr/>
        </p:nvSpPr>
        <p:spPr>
          <a:xfrm>
            <a:off x="8475788" y="6510645"/>
            <a:ext cx="3303200" cy="347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1058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58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29a3ce31151_0_1393"/>
          <p:cNvSpPr txBox="1">
            <a:spLocks noGrp="1"/>
          </p:cNvSpPr>
          <p:nvPr>
            <p:ph type="body" idx="1"/>
          </p:nvPr>
        </p:nvSpPr>
        <p:spPr>
          <a:xfrm>
            <a:off x="334801" y="4775201"/>
            <a:ext cx="6805200" cy="127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4738" lvl="0" indent="-30236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455">
                <a:solidFill>
                  <a:schemeClr val="dk1"/>
                </a:solidFill>
              </a:defRPr>
            </a:lvl1pPr>
            <a:lvl2pPr marL="1209477" lvl="1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2pPr>
            <a:lvl3pPr marL="1814215" lvl="2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3pPr>
            <a:lvl4pPr marL="2418954" lvl="3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4pPr>
            <a:lvl5pPr marL="3023692" lvl="4" indent="-419957" algn="l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SzPts val="1400"/>
              <a:buChar char="•"/>
              <a:defRPr/>
            </a:lvl5pPr>
            <a:lvl6pPr marL="3628431" lvl="5" indent="-419957" algn="l">
              <a:lnSpc>
                <a:spcPct val="90000"/>
              </a:lnSpc>
              <a:spcBef>
                <a:spcPts val="119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33169" lvl="6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37908" lvl="7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42646" lvl="8" indent="-419957" algn="l">
              <a:lnSpc>
                <a:spcPct val="90000"/>
              </a:lnSpc>
              <a:spcBef>
                <a:spcPts val="529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201" name="Google Shape;201;g29a3ce31151_0_13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8450"/>
            <a:ext cx="9298469" cy="1113589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29a3ce31151_0_1393"/>
          <p:cNvSpPr txBox="1"/>
          <p:nvPr/>
        </p:nvSpPr>
        <p:spPr>
          <a:xfrm>
            <a:off x="617492" y="6663114"/>
            <a:ext cx="781200" cy="12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09/11/2023</a:t>
            </a:r>
            <a:endParaRPr sz="794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29a3ce31151_0_1393"/>
          <p:cNvSpPr txBox="1"/>
          <p:nvPr/>
        </p:nvSpPr>
        <p:spPr>
          <a:xfrm>
            <a:off x="334801" y="6663113"/>
            <a:ext cx="568400" cy="1222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</a:t>
            </a:r>
            <a:endParaRPr sz="1455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698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6C583-0F0E-1D58-FA73-C99671B25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A0530-E8A0-D58F-D995-84109FD43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EADFC-FB34-344F-ED21-BE2C2849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BBD61-8DF5-340E-B161-39189B82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EBE96-F95E-C2E8-79FE-341B41AC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9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500E3-3391-4C63-A17D-AC60E94E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DD516-83A6-5966-68CB-AB641F49B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70C606-2240-47DB-5142-C33FA9D55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27574-8188-886F-0F1C-A7DFF762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3624A-CCEF-F1F6-16F2-7EBE9D1F9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21B9A-E7A0-7111-442B-7B82E7E74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FD0CF-AEFE-B62E-85C5-0D6C65728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D97E7-A7DD-C0C7-D886-0E7CA8972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1974A-1179-7ED5-E61E-7699C6C59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4803E-6011-7A37-326E-5C2C0AED6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735F9-1118-EE03-D810-7E0ABFDBA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608D7-81DA-FC12-A7F9-907C7D421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A28AC9-AC1F-32A1-60D3-ED55AD10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B97E2-7AC4-00BC-905B-C8CD9B57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9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39FF-D3C3-C5A0-8320-17F9628B4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6F0AE-4BBC-0F42-CF2B-E9B1F565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DB65C0-82F5-AC9C-417E-DCAF5E802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EA544-DF98-F22A-4DE8-5167BB8D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7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8E236-FF04-7C33-EFBF-BCE9B3BB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5C1733-F0BA-F498-39B6-9D502B7D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1E9C8-95E3-92CB-6AE7-32A19A20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8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A0110-BF05-6178-533A-50434111E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C8D40-A1A3-E044-DBAF-10B0A823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DE122-5B43-6EE7-2F90-4A93B8918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F9A00-7AB9-83E9-929B-73AA8FE7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1D8EC-30A5-5B1F-2374-9B59E330B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663E8-DE65-5A28-C030-66AACB93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9F30-6B2A-4F09-DA4A-376302C3C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35CA53-13ED-4343-E6C7-98A2C0C33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10ED1-3762-754E-DC17-C7276B670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2466E-5119-C44E-B030-DD596E6E4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A3C09-CE78-96EB-360D-2C542635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0134F-80E0-2620-A799-FC8997ED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4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9AF27-2E5A-C0BD-D6B7-5860D91CC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1F1C7-080B-AF2F-A0B4-33D0EC84D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49A-4380-28A8-454A-8D68586EC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9FECE8-7E9A-41F8-AD81-C7373C4B45D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814CB-CB56-075D-1452-54AAC388C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6CEC6-365C-EC88-73E3-71E964765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C75277-CE26-4A2B-95AF-A137CC246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9a3ce31151_0_1329"/>
          <p:cNvSpPr txBox="1"/>
          <p:nvPr/>
        </p:nvSpPr>
        <p:spPr>
          <a:xfrm>
            <a:off x="617492" y="6663114"/>
            <a:ext cx="781200" cy="12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09/11/2023</a:t>
            </a:r>
            <a:endParaRPr sz="794" b="0" i="0" u="none" strike="noStrike" cap="non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29a3ce31151_0_1329"/>
          <p:cNvSpPr txBox="1">
            <a:spLocks noGrp="1"/>
          </p:cNvSpPr>
          <p:nvPr>
            <p:ph type="title"/>
          </p:nvPr>
        </p:nvSpPr>
        <p:spPr>
          <a:xfrm>
            <a:off x="334801" y="334807"/>
            <a:ext cx="11522000" cy="3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g29a3ce31151_0_1329"/>
          <p:cNvSpPr txBox="1">
            <a:spLocks noGrp="1"/>
          </p:cNvSpPr>
          <p:nvPr>
            <p:ph type="body" idx="1"/>
          </p:nvPr>
        </p:nvSpPr>
        <p:spPr>
          <a:xfrm>
            <a:off x="334803" y="1393200"/>
            <a:ext cx="11522000" cy="4582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g29a3ce31151_0_1329"/>
          <p:cNvSpPr txBox="1"/>
          <p:nvPr/>
        </p:nvSpPr>
        <p:spPr>
          <a:xfrm>
            <a:off x="334801" y="6663113"/>
            <a:ext cx="568400" cy="1222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</a:t>
            </a:r>
            <a:endParaRPr sz="1455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g29a3ce31151_0_1329"/>
          <p:cNvSpPr txBox="1">
            <a:spLocks noGrp="1"/>
          </p:cNvSpPr>
          <p:nvPr>
            <p:ph type="sldNum" idx="12"/>
          </p:nvPr>
        </p:nvSpPr>
        <p:spPr>
          <a:xfrm>
            <a:off x="11211875" y="6654081"/>
            <a:ext cx="645200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750" tIns="34375" rIns="68750" bIns="343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794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- </a:t>
            </a:r>
            <a:fld id="{00000000-1234-1234-1234-123412341234}" type="slidenum">
              <a:rPr lang="en-US" smtClean="0"/>
              <a:pPr/>
              <a:t>‹#›</a:t>
            </a:fld>
            <a:r>
              <a:rPr lang="en-US"/>
              <a:t> -</a:t>
            </a:r>
            <a:endParaRPr sz="1455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455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28">
          <p15:clr>
            <a:srgbClr val="F26B43"/>
          </p15:clr>
        </p15:guide>
        <p15:guide id="2" pos="4552">
          <p15:clr>
            <a:srgbClr val="F26B43"/>
          </p15:clr>
        </p15:guide>
        <p15:guide id="3" pos="3833">
          <p15:clr>
            <a:srgbClr val="F26B43"/>
          </p15:clr>
        </p15:guide>
        <p15:guide id="4" pos="765">
          <p15:clr>
            <a:srgbClr val="F26B43"/>
          </p15:clr>
        </p15:guide>
        <p15:guide id="5" orient="horz" pos="655">
          <p15:clr>
            <a:srgbClr val="F26B43"/>
          </p15:clr>
        </p15:guide>
        <p15:guide id="6" orient="horz" pos="159">
          <p15:clr>
            <a:srgbClr val="F26B43"/>
          </p15:clr>
        </p15:guide>
        <p15:guide id="7" pos="158">
          <p15:clr>
            <a:srgbClr val="F26B43"/>
          </p15:clr>
        </p15:guide>
        <p15:guide id="8" pos="5603">
          <p15:clr>
            <a:srgbClr val="F26B43"/>
          </p15:clr>
        </p15:guide>
        <p15:guide id="9" orient="horz" pos="3107">
          <p15:clr>
            <a:srgbClr val="F26B43"/>
          </p15:clr>
        </p15:guide>
        <p15:guide id="10" pos="5431">
          <p15:clr>
            <a:srgbClr val="F26B43"/>
          </p15:clr>
        </p15:guide>
        <p15:guide id="11" pos="499">
          <p15:clr>
            <a:srgbClr val="F26B43"/>
          </p15:clr>
        </p15:guide>
        <p15:guide id="12" orient="horz" pos="758">
          <p15:clr>
            <a:srgbClr val="F26B43"/>
          </p15:clr>
        </p15:guide>
        <p15:guide id="13" orient="horz" pos="2850">
          <p15:clr>
            <a:srgbClr val="F26B43"/>
          </p15:clr>
        </p15:guide>
        <p15:guide id="14" pos="329">
          <p15:clr>
            <a:srgbClr val="F26B43"/>
          </p15:clr>
        </p15:guide>
        <p15:guide id="15" pos="3050">
          <p15:clr>
            <a:srgbClr val="F26B43"/>
          </p15:clr>
        </p15:guide>
        <p15:guide id="16" pos="2955">
          <p15:clr>
            <a:srgbClr val="F26B43"/>
          </p15:clr>
        </p15:guide>
        <p15:guide id="17" orient="horz" pos="39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84B7568-92B3-C8E6-D7D1-2036CBA6EC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Cases Template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DA53FCC-6FCB-C85E-C703-1001E9B60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6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9a3ce31151_0_690"/>
          <p:cNvSpPr txBox="1">
            <a:spLocks noGrp="1"/>
          </p:cNvSpPr>
          <p:nvPr>
            <p:ph type="title"/>
          </p:nvPr>
        </p:nvSpPr>
        <p:spPr>
          <a:xfrm>
            <a:off x="380665" y="334807"/>
            <a:ext cx="11657651" cy="350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BA0C2F"/>
              </a:buClr>
              <a:buSzPts val="2000"/>
            </a:pPr>
            <a:r>
              <a:rPr lang="en-US" sz="2645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Prioritized Use Cases</a:t>
            </a:r>
            <a:endParaRPr sz="2645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8" name="Google Shape;348;g29a3ce31151_0_690"/>
          <p:cNvSpPr txBox="1">
            <a:spLocks noGrp="1"/>
          </p:cNvSpPr>
          <p:nvPr>
            <p:ph type="sldNum" idx="12"/>
          </p:nvPr>
        </p:nvSpPr>
        <p:spPr>
          <a:xfrm>
            <a:off x="11170694" y="7032461"/>
            <a:ext cx="640064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defTabSz="1209477"/>
            <a:r>
              <a:rPr lang="en-US" kern="0"/>
              <a:t>- </a:t>
            </a:r>
            <a:fld id="{00000000-1234-1234-1234-123412341234}" type="slidenum">
              <a:rPr lang="en-US" kern="0"/>
              <a:pPr defTabSz="1209477"/>
              <a:t>2</a:t>
            </a:fld>
            <a:r>
              <a:rPr lang="en-US" kern="0"/>
              <a:t> -</a:t>
            </a:r>
            <a:endParaRPr kern="0"/>
          </a:p>
        </p:txBody>
      </p:sp>
      <p:sp>
        <p:nvSpPr>
          <p:cNvPr id="349" name="Google Shape;349;g29a3ce31151_0_690"/>
          <p:cNvSpPr txBox="1">
            <a:spLocks noGrp="1"/>
          </p:cNvSpPr>
          <p:nvPr>
            <p:ph type="body" idx="1"/>
          </p:nvPr>
        </p:nvSpPr>
        <p:spPr>
          <a:xfrm>
            <a:off x="380665" y="1065886"/>
            <a:ext cx="11429879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SzPts val="1800"/>
            </a:pPr>
            <a:r>
              <a:rPr lang="en-US" sz="2381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rPr>
              <a:t>Future State: [persona]</a:t>
            </a:r>
            <a:endParaRPr sz="2381">
              <a:solidFill>
                <a:srgbClr val="7F7F7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50" name="Google Shape;350;g29a3ce31151_0_690"/>
          <p:cNvCxnSpPr/>
          <p:nvPr/>
        </p:nvCxnSpPr>
        <p:spPr>
          <a:xfrm>
            <a:off x="3322926" y="3785349"/>
            <a:ext cx="2387243" cy="16666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1" name="Google Shape;351;g29a3ce31151_0_690"/>
          <p:cNvCxnSpPr/>
          <p:nvPr/>
        </p:nvCxnSpPr>
        <p:spPr>
          <a:xfrm>
            <a:off x="3986715" y="2499434"/>
            <a:ext cx="1645991" cy="127735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2" name="Google Shape;352;g29a3ce31151_0_690"/>
          <p:cNvCxnSpPr/>
          <p:nvPr/>
        </p:nvCxnSpPr>
        <p:spPr>
          <a:xfrm>
            <a:off x="5536523" y="1688690"/>
            <a:ext cx="247216" cy="2240421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3" name="Google Shape;353;g29a3ce31151_0_690"/>
          <p:cNvCxnSpPr/>
          <p:nvPr/>
        </p:nvCxnSpPr>
        <p:spPr>
          <a:xfrm flipH="1">
            <a:off x="5782680" y="1880817"/>
            <a:ext cx="1326555" cy="2107488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4" name="Google Shape;354;g29a3ce31151_0_690"/>
          <p:cNvCxnSpPr/>
          <p:nvPr/>
        </p:nvCxnSpPr>
        <p:spPr>
          <a:xfrm flipH="1">
            <a:off x="5754428" y="3070756"/>
            <a:ext cx="2244389" cy="95077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5" name="Google Shape;355;g29a3ce31151_0_690"/>
          <p:cNvCxnSpPr/>
          <p:nvPr/>
        </p:nvCxnSpPr>
        <p:spPr>
          <a:xfrm rot="10800000">
            <a:off x="5791546" y="3944593"/>
            <a:ext cx="2155106" cy="603557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6" name="Google Shape;356;g29a3ce31151_0_690"/>
          <p:cNvCxnSpPr/>
          <p:nvPr/>
        </p:nvCxnSpPr>
        <p:spPr>
          <a:xfrm rot="10800000" flipH="1">
            <a:off x="3705070" y="3928988"/>
            <a:ext cx="2028522" cy="114640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7" name="Google Shape;357;g29a3ce31151_0_690"/>
          <p:cNvCxnSpPr/>
          <p:nvPr/>
        </p:nvCxnSpPr>
        <p:spPr>
          <a:xfrm rot="10800000" flipH="1">
            <a:off x="5109621" y="4029885"/>
            <a:ext cx="670222" cy="1709879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8" name="Google Shape;358;g29a3ce31151_0_690"/>
          <p:cNvCxnSpPr/>
          <p:nvPr/>
        </p:nvCxnSpPr>
        <p:spPr>
          <a:xfrm rot="10800000">
            <a:off x="5805097" y="3998777"/>
            <a:ext cx="1057514" cy="172218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9" name="Google Shape;359;g29a3ce31151_0_690"/>
          <p:cNvSpPr txBox="1"/>
          <p:nvPr/>
        </p:nvSpPr>
        <p:spPr>
          <a:xfrm>
            <a:off x="8742494" y="4503126"/>
            <a:ext cx="2138836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3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0" name="Google Shape;360;g29a3ce31151_0_690"/>
          <p:cNvSpPr txBox="1"/>
          <p:nvPr/>
        </p:nvSpPr>
        <p:spPr>
          <a:xfrm>
            <a:off x="2676572" y="1144185"/>
            <a:ext cx="2167010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9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1" name="Google Shape;361;g29a3ce31151_0_690"/>
          <p:cNvSpPr txBox="1"/>
          <p:nvPr/>
        </p:nvSpPr>
        <p:spPr>
          <a:xfrm>
            <a:off x="7550803" y="5915703"/>
            <a:ext cx="2400735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4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2" name="Google Shape;362;g29a3ce31151_0_690"/>
          <p:cNvSpPr txBox="1"/>
          <p:nvPr/>
        </p:nvSpPr>
        <p:spPr>
          <a:xfrm>
            <a:off x="2000500" y="5928017"/>
            <a:ext cx="2422560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5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3" name="Google Shape;363;g29a3ce31151_0_690"/>
          <p:cNvSpPr txBox="1"/>
          <p:nvPr/>
        </p:nvSpPr>
        <p:spPr>
          <a:xfrm>
            <a:off x="1086574" y="4920394"/>
            <a:ext cx="2005903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6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4" name="Google Shape;364;g29a3ce31151_0_690"/>
          <p:cNvSpPr txBox="1"/>
          <p:nvPr/>
        </p:nvSpPr>
        <p:spPr>
          <a:xfrm>
            <a:off x="467905" y="3579951"/>
            <a:ext cx="2126932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7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5" name="Google Shape;365;g29a3ce31151_0_690"/>
          <p:cNvSpPr/>
          <p:nvPr/>
        </p:nvSpPr>
        <p:spPr>
          <a:xfrm rot="2742607" flipH="1">
            <a:off x="2615258" y="3233141"/>
            <a:ext cx="1131991" cy="1131915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g29a3ce31151_0_690"/>
          <p:cNvSpPr/>
          <p:nvPr/>
        </p:nvSpPr>
        <p:spPr>
          <a:xfrm>
            <a:off x="3150510" y="4489286"/>
            <a:ext cx="1163067" cy="1172371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g29a3ce31151_0_690"/>
          <p:cNvSpPr txBox="1"/>
          <p:nvPr/>
        </p:nvSpPr>
        <p:spPr>
          <a:xfrm>
            <a:off x="8784198" y="3002389"/>
            <a:ext cx="2244389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2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8" name="Google Shape;368;g29a3ce31151_0_690"/>
          <p:cNvSpPr txBox="1"/>
          <p:nvPr/>
        </p:nvSpPr>
        <p:spPr>
          <a:xfrm>
            <a:off x="7744637" y="1529260"/>
            <a:ext cx="2843581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1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9" name="Google Shape;369;g29a3ce31151_0_690"/>
          <p:cNvSpPr txBox="1"/>
          <p:nvPr/>
        </p:nvSpPr>
        <p:spPr>
          <a:xfrm>
            <a:off x="1333435" y="2266438"/>
            <a:ext cx="2006697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8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0" name="Google Shape;370;g29a3ce31151_0_690"/>
          <p:cNvSpPr txBox="1"/>
          <p:nvPr/>
        </p:nvSpPr>
        <p:spPr>
          <a:xfrm>
            <a:off x="5314438" y="4862811"/>
            <a:ext cx="1326555" cy="8245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ctr" defTabSz="1209477">
              <a:buClr>
                <a:srgbClr val="000000"/>
              </a:buClr>
              <a:buSzPts val="1200"/>
            </a:pPr>
            <a:r>
              <a:rPr lang="en-US" sz="1587" b="1" ker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PERSONA NAME &amp; ROLE</a:t>
            </a:r>
            <a:endParaRPr sz="1587" kern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1" name="Google Shape;371;g29a3ce31151_0_690"/>
          <p:cNvSpPr/>
          <p:nvPr/>
        </p:nvSpPr>
        <p:spPr>
          <a:xfrm>
            <a:off x="7691093" y="2586653"/>
            <a:ext cx="1051462" cy="1059874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defTabSz="1209477">
              <a:buClr>
                <a:srgbClr val="000000"/>
              </a:buClr>
              <a:buSzPts val="500"/>
            </a:pPr>
            <a:endParaRPr sz="661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g29a3ce31151_0_690"/>
          <p:cNvSpPr/>
          <p:nvPr/>
        </p:nvSpPr>
        <p:spPr>
          <a:xfrm rot="2742593" flipH="1">
            <a:off x="7671160" y="4141691"/>
            <a:ext cx="1055696" cy="1055555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29a3ce31151_0_690"/>
          <p:cNvSpPr/>
          <p:nvPr/>
        </p:nvSpPr>
        <p:spPr>
          <a:xfrm rot="2742549" flipH="1">
            <a:off x="3397459" y="1919661"/>
            <a:ext cx="1132824" cy="1132672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g29a3ce31151_0_690"/>
          <p:cNvSpPr/>
          <p:nvPr/>
        </p:nvSpPr>
        <p:spPr>
          <a:xfrm rot="2742549" flipH="1">
            <a:off x="6564077" y="1332712"/>
            <a:ext cx="1132824" cy="1132672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g29a3ce31151_0_690"/>
          <p:cNvSpPr/>
          <p:nvPr/>
        </p:nvSpPr>
        <p:spPr>
          <a:xfrm rot="2742549" flipH="1">
            <a:off x="4881683" y="1044280"/>
            <a:ext cx="1132824" cy="1132672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g29a3ce31151_0_690"/>
          <p:cNvSpPr/>
          <p:nvPr/>
        </p:nvSpPr>
        <p:spPr>
          <a:xfrm rot="2742549" flipH="1">
            <a:off x="4512877" y="5361597"/>
            <a:ext cx="1132824" cy="1132672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g29a3ce31151_0_690"/>
          <p:cNvSpPr/>
          <p:nvPr/>
        </p:nvSpPr>
        <p:spPr>
          <a:xfrm>
            <a:off x="6365817" y="5309564"/>
            <a:ext cx="1163067" cy="1172590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g29a3ce31151_0_690"/>
          <p:cNvSpPr/>
          <p:nvPr/>
        </p:nvSpPr>
        <p:spPr>
          <a:xfrm>
            <a:off x="4672011" y="2593771"/>
            <a:ext cx="2090028" cy="2090028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0930" tIns="120930" rIns="120930" bIns="120930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r>
              <a:rPr lang="en-US" sz="1852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image here</a:t>
            </a:r>
            <a:endParaRPr sz="1852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9a3ce31151_0_979"/>
          <p:cNvSpPr txBox="1">
            <a:spLocks noGrp="1"/>
          </p:cNvSpPr>
          <p:nvPr>
            <p:ph type="title"/>
          </p:nvPr>
        </p:nvSpPr>
        <p:spPr>
          <a:xfrm>
            <a:off x="380665" y="334807"/>
            <a:ext cx="11657651" cy="350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BA0C2F"/>
              </a:buClr>
              <a:buSzPts val="2000"/>
            </a:pPr>
            <a:r>
              <a:rPr lang="en-US" sz="2645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Prioritized Use Cases</a:t>
            </a:r>
            <a:endParaRPr sz="2645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5" name="Google Shape;385;g29a3ce31151_0_979"/>
          <p:cNvSpPr txBox="1">
            <a:spLocks noGrp="1"/>
          </p:cNvSpPr>
          <p:nvPr>
            <p:ph type="sldNum" idx="12"/>
          </p:nvPr>
        </p:nvSpPr>
        <p:spPr>
          <a:xfrm>
            <a:off x="11170694" y="7032461"/>
            <a:ext cx="640064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defTabSz="1209477"/>
            <a:r>
              <a:rPr lang="en-US" kern="0"/>
              <a:t>- </a:t>
            </a:r>
            <a:fld id="{00000000-1234-1234-1234-123412341234}" type="slidenum">
              <a:rPr lang="en-US" kern="0"/>
              <a:pPr defTabSz="1209477"/>
              <a:t>3</a:t>
            </a:fld>
            <a:r>
              <a:rPr lang="en-US" kern="0"/>
              <a:t> -</a:t>
            </a:r>
            <a:endParaRPr kern="0"/>
          </a:p>
        </p:txBody>
      </p:sp>
      <p:sp>
        <p:nvSpPr>
          <p:cNvPr id="386" name="Google Shape;386;g29a3ce31151_0_979"/>
          <p:cNvSpPr txBox="1">
            <a:spLocks noGrp="1"/>
          </p:cNvSpPr>
          <p:nvPr>
            <p:ph type="body" idx="1"/>
          </p:nvPr>
        </p:nvSpPr>
        <p:spPr>
          <a:xfrm>
            <a:off x="380665" y="1065886"/>
            <a:ext cx="11429879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SzPts val="1800"/>
            </a:pPr>
            <a:r>
              <a:rPr lang="en-US" sz="2381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rPr>
              <a:t>Future State: [persona]</a:t>
            </a:r>
            <a:endParaRPr sz="2381">
              <a:solidFill>
                <a:srgbClr val="7F7F7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87" name="Google Shape;387;g29a3ce31151_0_979"/>
          <p:cNvCxnSpPr/>
          <p:nvPr/>
        </p:nvCxnSpPr>
        <p:spPr>
          <a:xfrm>
            <a:off x="3322926" y="3785349"/>
            <a:ext cx="2387243" cy="16666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8" name="Google Shape;388;g29a3ce31151_0_979"/>
          <p:cNvCxnSpPr/>
          <p:nvPr/>
        </p:nvCxnSpPr>
        <p:spPr>
          <a:xfrm>
            <a:off x="3986715" y="2499434"/>
            <a:ext cx="1645991" cy="127735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9" name="Google Shape;389;g29a3ce31151_0_979"/>
          <p:cNvCxnSpPr/>
          <p:nvPr/>
        </p:nvCxnSpPr>
        <p:spPr>
          <a:xfrm>
            <a:off x="5536523" y="1688690"/>
            <a:ext cx="247216" cy="2240421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0" name="Google Shape;390;g29a3ce31151_0_979"/>
          <p:cNvCxnSpPr/>
          <p:nvPr/>
        </p:nvCxnSpPr>
        <p:spPr>
          <a:xfrm flipH="1">
            <a:off x="5782680" y="1880817"/>
            <a:ext cx="1326555" cy="2107488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1" name="Google Shape;391;g29a3ce31151_0_979"/>
          <p:cNvCxnSpPr/>
          <p:nvPr/>
        </p:nvCxnSpPr>
        <p:spPr>
          <a:xfrm flipH="1">
            <a:off x="5754428" y="3070756"/>
            <a:ext cx="2244389" cy="95077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2" name="Google Shape;392;g29a3ce31151_0_979"/>
          <p:cNvCxnSpPr/>
          <p:nvPr/>
        </p:nvCxnSpPr>
        <p:spPr>
          <a:xfrm rot="10800000">
            <a:off x="5791546" y="3944593"/>
            <a:ext cx="2155106" cy="603557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3" name="Google Shape;393;g29a3ce31151_0_979"/>
          <p:cNvCxnSpPr/>
          <p:nvPr/>
        </p:nvCxnSpPr>
        <p:spPr>
          <a:xfrm rot="10800000" flipH="1">
            <a:off x="3705070" y="3928988"/>
            <a:ext cx="2028522" cy="114640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4" name="Google Shape;394;g29a3ce31151_0_979"/>
          <p:cNvCxnSpPr/>
          <p:nvPr/>
        </p:nvCxnSpPr>
        <p:spPr>
          <a:xfrm rot="10800000" flipH="1">
            <a:off x="5109621" y="4029885"/>
            <a:ext cx="670222" cy="1709879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5" name="Google Shape;395;g29a3ce31151_0_979"/>
          <p:cNvCxnSpPr/>
          <p:nvPr/>
        </p:nvCxnSpPr>
        <p:spPr>
          <a:xfrm rot="10800000">
            <a:off x="5805097" y="3998777"/>
            <a:ext cx="1057514" cy="172218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6" name="Google Shape;396;g29a3ce31151_0_979"/>
          <p:cNvSpPr txBox="1"/>
          <p:nvPr/>
        </p:nvSpPr>
        <p:spPr>
          <a:xfrm>
            <a:off x="8742494" y="4503126"/>
            <a:ext cx="2138836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3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7" name="Google Shape;397;g29a3ce31151_0_979"/>
          <p:cNvSpPr txBox="1"/>
          <p:nvPr/>
        </p:nvSpPr>
        <p:spPr>
          <a:xfrm>
            <a:off x="2676572" y="1144185"/>
            <a:ext cx="2167010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9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8" name="Google Shape;398;g29a3ce31151_0_979"/>
          <p:cNvSpPr txBox="1"/>
          <p:nvPr/>
        </p:nvSpPr>
        <p:spPr>
          <a:xfrm>
            <a:off x="7550803" y="5915703"/>
            <a:ext cx="2400735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4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99" name="Google Shape;399;g29a3ce31151_0_979"/>
          <p:cNvSpPr txBox="1"/>
          <p:nvPr/>
        </p:nvSpPr>
        <p:spPr>
          <a:xfrm>
            <a:off x="2000500" y="5928017"/>
            <a:ext cx="2422560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5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0" name="Google Shape;400;g29a3ce31151_0_979"/>
          <p:cNvSpPr txBox="1"/>
          <p:nvPr/>
        </p:nvSpPr>
        <p:spPr>
          <a:xfrm>
            <a:off x="1086574" y="4920394"/>
            <a:ext cx="2005903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6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1" name="Google Shape;401;g29a3ce31151_0_979"/>
          <p:cNvSpPr txBox="1"/>
          <p:nvPr/>
        </p:nvSpPr>
        <p:spPr>
          <a:xfrm>
            <a:off x="467905" y="3579951"/>
            <a:ext cx="2126932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7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2" name="Google Shape;402;g29a3ce31151_0_979"/>
          <p:cNvSpPr/>
          <p:nvPr/>
        </p:nvSpPr>
        <p:spPr>
          <a:xfrm rot="2742607" flipH="1">
            <a:off x="2615258" y="3233141"/>
            <a:ext cx="1131991" cy="1131915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29a3ce31151_0_979"/>
          <p:cNvSpPr/>
          <p:nvPr/>
        </p:nvSpPr>
        <p:spPr>
          <a:xfrm>
            <a:off x="3150510" y="4489286"/>
            <a:ext cx="1163067" cy="1172194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29a3ce31151_0_979"/>
          <p:cNvSpPr txBox="1"/>
          <p:nvPr/>
        </p:nvSpPr>
        <p:spPr>
          <a:xfrm>
            <a:off x="8784198" y="3002389"/>
            <a:ext cx="2244389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2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5" name="Google Shape;405;g29a3ce31151_0_979"/>
          <p:cNvSpPr txBox="1"/>
          <p:nvPr/>
        </p:nvSpPr>
        <p:spPr>
          <a:xfrm>
            <a:off x="7744637" y="1529260"/>
            <a:ext cx="2843581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1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6" name="Google Shape;406;g29a3ce31151_0_979"/>
          <p:cNvSpPr txBox="1"/>
          <p:nvPr/>
        </p:nvSpPr>
        <p:spPr>
          <a:xfrm>
            <a:off x="1333435" y="2266438"/>
            <a:ext cx="2006697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8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7" name="Google Shape;407;g29a3ce31151_0_979"/>
          <p:cNvSpPr txBox="1"/>
          <p:nvPr/>
        </p:nvSpPr>
        <p:spPr>
          <a:xfrm>
            <a:off x="5314438" y="4862811"/>
            <a:ext cx="1326555" cy="8245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ctr" defTabSz="1209477">
              <a:buClr>
                <a:srgbClr val="000000"/>
              </a:buClr>
              <a:buSzPts val="1200"/>
            </a:pPr>
            <a:r>
              <a:rPr lang="en-US" sz="1587" b="1" ker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PERSONA NAME &amp; ROLE</a:t>
            </a:r>
            <a:endParaRPr sz="1587" kern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8" name="Google Shape;408;g29a3ce31151_0_979"/>
          <p:cNvSpPr/>
          <p:nvPr/>
        </p:nvSpPr>
        <p:spPr>
          <a:xfrm>
            <a:off x="7691092" y="2586653"/>
            <a:ext cx="1051562" cy="1059895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defTabSz="1209477">
              <a:buClr>
                <a:srgbClr val="000000"/>
              </a:buClr>
              <a:buSzPts val="500"/>
            </a:pPr>
            <a:endParaRPr sz="661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29a3ce31151_0_979"/>
          <p:cNvSpPr/>
          <p:nvPr/>
        </p:nvSpPr>
        <p:spPr>
          <a:xfrm rot="2742033" flipH="1">
            <a:off x="7671177" y="4141821"/>
            <a:ext cx="1055662" cy="1055593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g29a3ce31151_0_979"/>
          <p:cNvSpPr/>
          <p:nvPr/>
        </p:nvSpPr>
        <p:spPr>
          <a:xfrm rot="2742586" flipH="1">
            <a:off x="3397744" y="1919763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g29a3ce31151_0_979"/>
          <p:cNvSpPr/>
          <p:nvPr/>
        </p:nvSpPr>
        <p:spPr>
          <a:xfrm rot="2742586" flipH="1">
            <a:off x="6564364" y="1332814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g29a3ce31151_0_979"/>
          <p:cNvSpPr/>
          <p:nvPr/>
        </p:nvSpPr>
        <p:spPr>
          <a:xfrm rot="2742586" flipH="1">
            <a:off x="4881968" y="1044382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29a3ce31151_0_979"/>
          <p:cNvSpPr/>
          <p:nvPr/>
        </p:nvSpPr>
        <p:spPr>
          <a:xfrm rot="2742586" flipH="1">
            <a:off x="4513164" y="5361699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g29a3ce31151_0_979"/>
          <p:cNvSpPr/>
          <p:nvPr/>
        </p:nvSpPr>
        <p:spPr>
          <a:xfrm>
            <a:off x="6365817" y="5309564"/>
            <a:ext cx="1163067" cy="1172590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g29a3ce31151_0_979"/>
          <p:cNvSpPr/>
          <p:nvPr/>
        </p:nvSpPr>
        <p:spPr>
          <a:xfrm>
            <a:off x="4672011" y="2593771"/>
            <a:ext cx="2090028" cy="2090028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0930" tIns="120930" rIns="120930" bIns="120930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r>
              <a:rPr lang="en-US" sz="1852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image here</a:t>
            </a:r>
            <a:endParaRPr sz="1852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29a3ce31151_0_1015"/>
          <p:cNvSpPr txBox="1">
            <a:spLocks noGrp="1"/>
          </p:cNvSpPr>
          <p:nvPr>
            <p:ph type="title"/>
          </p:nvPr>
        </p:nvSpPr>
        <p:spPr>
          <a:xfrm>
            <a:off x="380665" y="334807"/>
            <a:ext cx="11657651" cy="350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BA0C2F"/>
              </a:buClr>
              <a:buSzPts val="2000"/>
            </a:pPr>
            <a:r>
              <a:rPr lang="en-US" sz="2645">
                <a:solidFill>
                  <a:srgbClr val="BA0C2F"/>
                </a:solidFill>
                <a:latin typeface="Gill Sans"/>
                <a:ea typeface="Gill Sans"/>
                <a:cs typeface="Gill Sans"/>
                <a:sym typeface="Gill Sans"/>
              </a:rPr>
              <a:t>Prioritized Use Cases</a:t>
            </a:r>
            <a:endParaRPr sz="2645">
              <a:solidFill>
                <a:srgbClr val="BA0C2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22" name="Google Shape;422;g29a3ce31151_0_1015"/>
          <p:cNvSpPr txBox="1">
            <a:spLocks noGrp="1"/>
          </p:cNvSpPr>
          <p:nvPr>
            <p:ph type="sldNum" idx="12"/>
          </p:nvPr>
        </p:nvSpPr>
        <p:spPr>
          <a:xfrm>
            <a:off x="11170694" y="7032461"/>
            <a:ext cx="640064" cy="141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defTabSz="1209477"/>
            <a:r>
              <a:rPr lang="en-US" kern="0"/>
              <a:t>- </a:t>
            </a:r>
            <a:fld id="{00000000-1234-1234-1234-123412341234}" type="slidenum">
              <a:rPr lang="en-US" kern="0"/>
              <a:pPr defTabSz="1209477"/>
              <a:t>4</a:t>
            </a:fld>
            <a:r>
              <a:rPr lang="en-US" kern="0"/>
              <a:t> -</a:t>
            </a:r>
            <a:endParaRPr kern="0"/>
          </a:p>
        </p:txBody>
      </p:sp>
      <p:sp>
        <p:nvSpPr>
          <p:cNvPr id="423" name="Google Shape;423;g29a3ce31151_0_1015"/>
          <p:cNvSpPr txBox="1">
            <a:spLocks noGrp="1"/>
          </p:cNvSpPr>
          <p:nvPr>
            <p:ph type="body" idx="1"/>
          </p:nvPr>
        </p:nvSpPr>
        <p:spPr>
          <a:xfrm>
            <a:off x="380665" y="1065886"/>
            <a:ext cx="11429879" cy="41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SzPts val="1800"/>
            </a:pPr>
            <a:r>
              <a:rPr lang="en-US" sz="2381">
                <a:solidFill>
                  <a:srgbClr val="7F7F7F"/>
                </a:solidFill>
                <a:latin typeface="Gill Sans"/>
                <a:ea typeface="Gill Sans"/>
                <a:cs typeface="Gill Sans"/>
                <a:sym typeface="Gill Sans"/>
              </a:rPr>
              <a:t>Future State: [persona]</a:t>
            </a:r>
            <a:endParaRPr sz="2381">
              <a:solidFill>
                <a:srgbClr val="7F7F7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24" name="Google Shape;424;g29a3ce31151_0_1015"/>
          <p:cNvCxnSpPr/>
          <p:nvPr/>
        </p:nvCxnSpPr>
        <p:spPr>
          <a:xfrm>
            <a:off x="3322926" y="3785349"/>
            <a:ext cx="2387243" cy="16666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5" name="Google Shape;425;g29a3ce31151_0_1015"/>
          <p:cNvCxnSpPr/>
          <p:nvPr/>
        </p:nvCxnSpPr>
        <p:spPr>
          <a:xfrm>
            <a:off x="3986715" y="2499434"/>
            <a:ext cx="1645991" cy="127735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6" name="Google Shape;426;g29a3ce31151_0_1015"/>
          <p:cNvCxnSpPr/>
          <p:nvPr/>
        </p:nvCxnSpPr>
        <p:spPr>
          <a:xfrm>
            <a:off x="5536523" y="1688690"/>
            <a:ext cx="247216" cy="2240421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7" name="Google Shape;427;g29a3ce31151_0_1015"/>
          <p:cNvCxnSpPr/>
          <p:nvPr/>
        </p:nvCxnSpPr>
        <p:spPr>
          <a:xfrm flipH="1">
            <a:off x="5782680" y="1880817"/>
            <a:ext cx="1326555" cy="2107488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8" name="Google Shape;428;g29a3ce31151_0_1015"/>
          <p:cNvCxnSpPr/>
          <p:nvPr/>
        </p:nvCxnSpPr>
        <p:spPr>
          <a:xfrm flipH="1">
            <a:off x="5754428" y="3070756"/>
            <a:ext cx="2244389" cy="95077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9" name="Google Shape;429;g29a3ce31151_0_1015"/>
          <p:cNvCxnSpPr/>
          <p:nvPr/>
        </p:nvCxnSpPr>
        <p:spPr>
          <a:xfrm rot="10800000">
            <a:off x="5791546" y="3944593"/>
            <a:ext cx="2155106" cy="603557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0" name="Google Shape;430;g29a3ce31151_0_1015"/>
          <p:cNvCxnSpPr/>
          <p:nvPr/>
        </p:nvCxnSpPr>
        <p:spPr>
          <a:xfrm rot="10800000" flipH="1">
            <a:off x="3705070" y="3928988"/>
            <a:ext cx="2028522" cy="114640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1" name="Google Shape;431;g29a3ce31151_0_1015"/>
          <p:cNvCxnSpPr/>
          <p:nvPr/>
        </p:nvCxnSpPr>
        <p:spPr>
          <a:xfrm rot="10800000" flipH="1">
            <a:off x="5109621" y="4029885"/>
            <a:ext cx="670222" cy="1709879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2" name="Google Shape;432;g29a3ce31151_0_1015"/>
          <p:cNvCxnSpPr/>
          <p:nvPr/>
        </p:nvCxnSpPr>
        <p:spPr>
          <a:xfrm rot="10800000">
            <a:off x="5805097" y="3998777"/>
            <a:ext cx="1057514" cy="172218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3" name="Google Shape;433;g29a3ce31151_0_1015"/>
          <p:cNvSpPr txBox="1"/>
          <p:nvPr/>
        </p:nvSpPr>
        <p:spPr>
          <a:xfrm>
            <a:off x="8742494" y="4503126"/>
            <a:ext cx="2138836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3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4" name="Google Shape;434;g29a3ce31151_0_1015"/>
          <p:cNvSpPr txBox="1"/>
          <p:nvPr/>
        </p:nvSpPr>
        <p:spPr>
          <a:xfrm>
            <a:off x="2676572" y="1144185"/>
            <a:ext cx="2167010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9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5" name="Google Shape;435;g29a3ce31151_0_1015"/>
          <p:cNvSpPr txBox="1"/>
          <p:nvPr/>
        </p:nvSpPr>
        <p:spPr>
          <a:xfrm>
            <a:off x="7550803" y="5915703"/>
            <a:ext cx="2400735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4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6" name="Google Shape;436;g29a3ce31151_0_1015"/>
          <p:cNvSpPr txBox="1"/>
          <p:nvPr/>
        </p:nvSpPr>
        <p:spPr>
          <a:xfrm>
            <a:off x="2000500" y="5928017"/>
            <a:ext cx="2422560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5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7" name="Google Shape;437;g29a3ce31151_0_1015"/>
          <p:cNvSpPr txBox="1"/>
          <p:nvPr/>
        </p:nvSpPr>
        <p:spPr>
          <a:xfrm>
            <a:off x="1086574" y="4920394"/>
            <a:ext cx="2005903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6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8" name="Google Shape;438;g29a3ce31151_0_1015"/>
          <p:cNvSpPr txBox="1"/>
          <p:nvPr/>
        </p:nvSpPr>
        <p:spPr>
          <a:xfrm>
            <a:off x="467905" y="3579951"/>
            <a:ext cx="2126932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7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9" name="Google Shape;439;g29a3ce31151_0_1015"/>
          <p:cNvSpPr/>
          <p:nvPr/>
        </p:nvSpPr>
        <p:spPr>
          <a:xfrm rot="2742607" flipH="1">
            <a:off x="2615258" y="3233141"/>
            <a:ext cx="1131991" cy="1131915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g29a3ce31151_0_1015"/>
          <p:cNvSpPr/>
          <p:nvPr/>
        </p:nvSpPr>
        <p:spPr>
          <a:xfrm>
            <a:off x="3150510" y="4489286"/>
            <a:ext cx="1163067" cy="1172194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g29a3ce31151_0_1015"/>
          <p:cNvSpPr txBox="1"/>
          <p:nvPr/>
        </p:nvSpPr>
        <p:spPr>
          <a:xfrm>
            <a:off x="8784198" y="3002389"/>
            <a:ext cx="2244389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2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2" name="Google Shape;442;g29a3ce31151_0_1015"/>
          <p:cNvSpPr txBox="1"/>
          <p:nvPr/>
        </p:nvSpPr>
        <p:spPr>
          <a:xfrm>
            <a:off x="7744637" y="1529260"/>
            <a:ext cx="2843581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1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3" name="Google Shape;443;g29a3ce31151_0_1015"/>
          <p:cNvSpPr txBox="1"/>
          <p:nvPr/>
        </p:nvSpPr>
        <p:spPr>
          <a:xfrm>
            <a:off x="1333435" y="2266438"/>
            <a:ext cx="2006697" cy="254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r" defTabSz="1209477">
              <a:buClr>
                <a:srgbClr val="000000"/>
              </a:buClr>
              <a:buSzPts val="800"/>
            </a:pPr>
            <a:r>
              <a:rPr lang="en-US" sz="1058" i="1" kern="0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rPr>
              <a:t>Use case 8</a:t>
            </a:r>
            <a:endParaRPr sz="1058" i="1" kern="0">
              <a:solidFill>
                <a:srgbClr val="595959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4" name="Google Shape;444;g29a3ce31151_0_1015"/>
          <p:cNvSpPr txBox="1"/>
          <p:nvPr/>
        </p:nvSpPr>
        <p:spPr>
          <a:xfrm>
            <a:off x="5314438" y="4862811"/>
            <a:ext cx="1326555" cy="8245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937" tIns="45468" rIns="90937" bIns="45468" anchor="t" anchorCtr="0">
            <a:spAutoFit/>
          </a:bodyPr>
          <a:lstStyle/>
          <a:p>
            <a:pPr algn="ctr" defTabSz="1209477">
              <a:buClr>
                <a:srgbClr val="000000"/>
              </a:buClr>
              <a:buSzPts val="1200"/>
            </a:pPr>
            <a:r>
              <a:rPr lang="en-US" sz="1587" b="1" kern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PERSONA NAME &amp; ROLE</a:t>
            </a:r>
            <a:endParaRPr sz="1587" kern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5" name="Google Shape;445;g29a3ce31151_0_1015"/>
          <p:cNvSpPr/>
          <p:nvPr/>
        </p:nvSpPr>
        <p:spPr>
          <a:xfrm>
            <a:off x="7691092" y="2586653"/>
            <a:ext cx="1051562" cy="1059895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defTabSz="1209477">
              <a:buClr>
                <a:srgbClr val="000000"/>
              </a:buClr>
              <a:buSzPts val="500"/>
            </a:pPr>
            <a:endParaRPr sz="661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g29a3ce31151_0_1015"/>
          <p:cNvSpPr/>
          <p:nvPr/>
        </p:nvSpPr>
        <p:spPr>
          <a:xfrm rot="2742033" flipH="1">
            <a:off x="7671177" y="4141821"/>
            <a:ext cx="1055662" cy="1055593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g29a3ce31151_0_1015"/>
          <p:cNvSpPr/>
          <p:nvPr/>
        </p:nvSpPr>
        <p:spPr>
          <a:xfrm rot="2742586" flipH="1">
            <a:off x="3397744" y="1919763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g29a3ce31151_0_1015"/>
          <p:cNvSpPr/>
          <p:nvPr/>
        </p:nvSpPr>
        <p:spPr>
          <a:xfrm rot="2742586" flipH="1">
            <a:off x="6564364" y="1332814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g29a3ce31151_0_1015"/>
          <p:cNvSpPr/>
          <p:nvPr/>
        </p:nvSpPr>
        <p:spPr>
          <a:xfrm rot="2742586" flipH="1">
            <a:off x="4881968" y="1044382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g29a3ce31151_0_1015"/>
          <p:cNvSpPr/>
          <p:nvPr/>
        </p:nvSpPr>
        <p:spPr>
          <a:xfrm rot="2742586" flipH="1">
            <a:off x="4513164" y="5361699"/>
            <a:ext cx="1132553" cy="1132476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29a3ce31151_0_1015"/>
          <p:cNvSpPr/>
          <p:nvPr/>
        </p:nvSpPr>
        <p:spPr>
          <a:xfrm>
            <a:off x="6365817" y="5309564"/>
            <a:ext cx="1163067" cy="1172590"/>
          </a:xfrm>
          <a:prstGeom prst="ellipse">
            <a:avLst/>
          </a:prstGeom>
          <a:solidFill>
            <a:srgbClr val="3C8DC6"/>
          </a:solidFill>
          <a:ln>
            <a:noFill/>
          </a:ln>
        </p:spPr>
        <p:txBody>
          <a:bodyPr spcFirstLastPara="1" wrap="square" lIns="90937" tIns="45468" rIns="90937" bIns="45468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endParaRPr sz="1852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g29a3ce31151_0_1015"/>
          <p:cNvSpPr/>
          <p:nvPr/>
        </p:nvSpPr>
        <p:spPr>
          <a:xfrm>
            <a:off x="4672011" y="2593771"/>
            <a:ext cx="2090028" cy="2090028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0930" tIns="120930" rIns="120930" bIns="120930" anchor="ctr" anchorCtr="0">
            <a:noAutofit/>
          </a:bodyPr>
          <a:lstStyle/>
          <a:p>
            <a:pPr algn="ctr" defTabSz="1209477">
              <a:buClr>
                <a:srgbClr val="000000"/>
              </a:buClr>
              <a:buSzPts val="1400"/>
            </a:pPr>
            <a:r>
              <a:rPr lang="en-US" sz="1852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image here</a:t>
            </a:r>
            <a:endParaRPr sz="1852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alladiumDefault">
  <a:themeElements>
    <a:clrScheme name="Gree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4A70B"/>
      </a:accent1>
      <a:accent2>
        <a:srgbClr val="BA0C2F"/>
      </a:accent2>
      <a:accent3>
        <a:srgbClr val="8D6E97"/>
      </a:accent3>
      <a:accent4>
        <a:srgbClr val="E57200"/>
      </a:accent4>
      <a:accent5>
        <a:srgbClr val="05C3DE"/>
      </a:accent5>
      <a:accent6>
        <a:srgbClr val="FFC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46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Gill Sans</vt:lpstr>
      <vt:lpstr>Trebuchet MS</vt:lpstr>
      <vt:lpstr>Office Theme</vt:lpstr>
      <vt:lpstr>PalladiumDefault</vt:lpstr>
      <vt:lpstr>Use Cases Template</vt:lpstr>
      <vt:lpstr>Prioritized Use Cases</vt:lpstr>
      <vt:lpstr>Prioritized Use Cases</vt:lpstr>
      <vt:lpstr>Prioritized Use Cases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 Template</dc:title>
  <dc:creator>Nigussie, Netsanet</dc:creator>
  <cp:lastModifiedBy>Nigussie, Netsanet</cp:lastModifiedBy>
  <cp:revision>1</cp:revision>
  <dcterms:created xsi:type="dcterms:W3CDTF">2024-02-21T08:30:54Z</dcterms:created>
  <dcterms:modified xsi:type="dcterms:W3CDTF">2024-02-21T08:32:27Z</dcterms:modified>
</cp:coreProperties>
</file>