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75" r:id="rId1"/>
  </p:sldMasterIdLst>
  <p:notesMasterIdLst>
    <p:notesMasterId r:id="rId10"/>
  </p:notesMasterIdLst>
  <p:sldIdLst>
    <p:sldId id="293" r:id="rId2"/>
    <p:sldId id="258" r:id="rId3"/>
    <p:sldId id="259" r:id="rId4"/>
    <p:sldId id="260" r:id="rId5"/>
    <p:sldId id="261" r:id="rId6"/>
    <p:sldId id="262" r:id="rId7"/>
    <p:sldId id="263" r:id="rId8"/>
    <p:sldId id="264" r:id="rId9"/>
  </p:sldIdLst>
  <p:sldSz cx="12192000" cy="6858000"/>
  <p:notesSz cx="6735763" cy="9866313"/>
  <p:embeddedFontLst>
    <p:embeddedFont>
      <p:font typeface="Gill Sans" panose="020B0604020202020204" charset="0"/>
      <p:regular r:id="rId11"/>
      <p:bold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7" roundtripDataSignature="AMtx7mjek7klxaFsz79k7M7k4A/t1BL6Y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14B7A60-1549-4714-BD00-331077D5F10E}">
  <a:tblStyle styleId="{814B7A60-1549-4714-BD00-331077D5F10E}"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CECEC"/>
          </a:solidFill>
        </a:fill>
      </a:tcStyle>
    </a:wholeTbl>
    <a:band1H>
      <a:tcTxStyle b="off" i="off"/>
      <a:tcStyle>
        <a:tcBdr/>
        <a:fill>
          <a:solidFill>
            <a:srgbClr val="D7D7D7"/>
          </a:solidFill>
        </a:fill>
      </a:tcStyle>
    </a:band1H>
    <a:band2H>
      <a:tcTxStyle b="off" i="off"/>
      <a:tcStyle>
        <a:tcBdr/>
      </a:tcStyle>
    </a:band2H>
    <a:band1V>
      <a:tcTxStyle b="off" i="off"/>
      <a:tcStyle>
        <a:tcBdr/>
        <a:fill>
          <a:solidFill>
            <a:srgbClr val="D7D7D7"/>
          </a:solidFill>
        </a:fill>
      </a:tcStyle>
    </a:band1V>
    <a:band2V>
      <a:tcTxStyle b="off" i="off"/>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47" Type="http://customschemas.google.com/relationships/presentationmetadata" Target="metadata"/><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font" Target="fonts/font2.fntdata"/><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49" Type="http://schemas.openxmlformats.org/officeDocument/2006/relationships/viewProps" Target="viewProps.xml"/><Relationship Id="rId10" Type="http://schemas.openxmlformats.org/officeDocument/2006/relationships/notesMaster" Target="notesMasters/notesMaster1.xml"/><Relationship Id="rId52"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4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gussie, Netsanet" userId="7e2c119b-de90-4af6-8ab9-ba907b4491fe" providerId="ADAL" clId="{AA6EA7D3-5C48-4B05-A68B-35D2FA2B2AF8}"/>
    <pc:docChg chg="addSld delSld modSld sldOrd delMainMaster">
      <pc:chgData name="Nigussie, Netsanet" userId="7e2c119b-de90-4af6-8ab9-ba907b4491fe" providerId="ADAL" clId="{AA6EA7D3-5C48-4B05-A68B-35D2FA2B2AF8}" dt="2024-02-21T08:20:04.342" v="28" actId="2696"/>
      <pc:docMkLst>
        <pc:docMk/>
      </pc:docMkLst>
      <pc:sldChg chg="del">
        <pc:chgData name="Nigussie, Netsanet" userId="7e2c119b-de90-4af6-8ab9-ba907b4491fe" providerId="ADAL" clId="{AA6EA7D3-5C48-4B05-A68B-35D2FA2B2AF8}" dt="2024-02-21T08:19:52.710" v="27" actId="47"/>
        <pc:sldMkLst>
          <pc:docMk/>
          <pc:sldMk cId="0" sldId="256"/>
        </pc:sldMkLst>
      </pc:sldChg>
      <pc:sldChg chg="ord">
        <pc:chgData name="Nigussie, Netsanet" userId="7e2c119b-de90-4af6-8ab9-ba907b4491fe" providerId="ADAL" clId="{AA6EA7D3-5C48-4B05-A68B-35D2FA2B2AF8}" dt="2024-02-21T08:19:27.885" v="2"/>
        <pc:sldMkLst>
          <pc:docMk/>
          <pc:sldMk cId="0" sldId="258"/>
        </pc:sldMkLst>
      </pc:sldChg>
      <pc:sldChg chg="del">
        <pc:chgData name="Nigussie, Netsanet" userId="7e2c119b-de90-4af6-8ab9-ba907b4491fe" providerId="ADAL" clId="{AA6EA7D3-5C48-4B05-A68B-35D2FA2B2AF8}" dt="2024-02-21T08:20:04.342" v="28" actId="2696"/>
        <pc:sldMkLst>
          <pc:docMk/>
          <pc:sldMk cId="0" sldId="265"/>
        </pc:sldMkLst>
      </pc:sldChg>
      <pc:sldChg chg="del">
        <pc:chgData name="Nigussie, Netsanet" userId="7e2c119b-de90-4af6-8ab9-ba907b4491fe" providerId="ADAL" clId="{AA6EA7D3-5C48-4B05-A68B-35D2FA2B2AF8}" dt="2024-02-21T08:20:04.342" v="28" actId="2696"/>
        <pc:sldMkLst>
          <pc:docMk/>
          <pc:sldMk cId="0" sldId="266"/>
        </pc:sldMkLst>
      </pc:sldChg>
      <pc:sldChg chg="del">
        <pc:chgData name="Nigussie, Netsanet" userId="7e2c119b-de90-4af6-8ab9-ba907b4491fe" providerId="ADAL" clId="{AA6EA7D3-5C48-4B05-A68B-35D2FA2B2AF8}" dt="2024-02-21T08:20:04.342" v="28" actId="2696"/>
        <pc:sldMkLst>
          <pc:docMk/>
          <pc:sldMk cId="0" sldId="267"/>
        </pc:sldMkLst>
      </pc:sldChg>
      <pc:sldChg chg="del">
        <pc:chgData name="Nigussie, Netsanet" userId="7e2c119b-de90-4af6-8ab9-ba907b4491fe" providerId="ADAL" clId="{AA6EA7D3-5C48-4B05-A68B-35D2FA2B2AF8}" dt="2024-02-21T08:20:04.342" v="28" actId="2696"/>
        <pc:sldMkLst>
          <pc:docMk/>
          <pc:sldMk cId="0" sldId="268"/>
        </pc:sldMkLst>
      </pc:sldChg>
      <pc:sldChg chg="del">
        <pc:chgData name="Nigussie, Netsanet" userId="7e2c119b-de90-4af6-8ab9-ba907b4491fe" providerId="ADAL" clId="{AA6EA7D3-5C48-4B05-A68B-35D2FA2B2AF8}" dt="2024-02-21T08:20:04.342" v="28" actId="2696"/>
        <pc:sldMkLst>
          <pc:docMk/>
          <pc:sldMk cId="0" sldId="269"/>
        </pc:sldMkLst>
      </pc:sldChg>
      <pc:sldChg chg="del">
        <pc:chgData name="Nigussie, Netsanet" userId="7e2c119b-de90-4af6-8ab9-ba907b4491fe" providerId="ADAL" clId="{AA6EA7D3-5C48-4B05-A68B-35D2FA2B2AF8}" dt="2024-02-21T08:20:04.342" v="28" actId="2696"/>
        <pc:sldMkLst>
          <pc:docMk/>
          <pc:sldMk cId="0" sldId="270"/>
        </pc:sldMkLst>
      </pc:sldChg>
      <pc:sldChg chg="del">
        <pc:chgData name="Nigussie, Netsanet" userId="7e2c119b-de90-4af6-8ab9-ba907b4491fe" providerId="ADAL" clId="{AA6EA7D3-5C48-4B05-A68B-35D2FA2B2AF8}" dt="2024-02-21T08:20:04.342" v="28" actId="2696"/>
        <pc:sldMkLst>
          <pc:docMk/>
          <pc:sldMk cId="0" sldId="271"/>
        </pc:sldMkLst>
      </pc:sldChg>
      <pc:sldChg chg="del">
        <pc:chgData name="Nigussie, Netsanet" userId="7e2c119b-de90-4af6-8ab9-ba907b4491fe" providerId="ADAL" clId="{AA6EA7D3-5C48-4B05-A68B-35D2FA2B2AF8}" dt="2024-02-21T08:20:04.342" v="28" actId="2696"/>
        <pc:sldMkLst>
          <pc:docMk/>
          <pc:sldMk cId="0" sldId="272"/>
        </pc:sldMkLst>
      </pc:sldChg>
      <pc:sldChg chg="del">
        <pc:chgData name="Nigussie, Netsanet" userId="7e2c119b-de90-4af6-8ab9-ba907b4491fe" providerId="ADAL" clId="{AA6EA7D3-5C48-4B05-A68B-35D2FA2B2AF8}" dt="2024-02-21T08:20:04.342" v="28" actId="2696"/>
        <pc:sldMkLst>
          <pc:docMk/>
          <pc:sldMk cId="0" sldId="273"/>
        </pc:sldMkLst>
      </pc:sldChg>
      <pc:sldChg chg="del">
        <pc:chgData name="Nigussie, Netsanet" userId="7e2c119b-de90-4af6-8ab9-ba907b4491fe" providerId="ADAL" clId="{AA6EA7D3-5C48-4B05-A68B-35D2FA2B2AF8}" dt="2024-02-21T08:20:04.342" v="28" actId="2696"/>
        <pc:sldMkLst>
          <pc:docMk/>
          <pc:sldMk cId="0" sldId="274"/>
        </pc:sldMkLst>
      </pc:sldChg>
      <pc:sldChg chg="del">
        <pc:chgData name="Nigussie, Netsanet" userId="7e2c119b-de90-4af6-8ab9-ba907b4491fe" providerId="ADAL" clId="{AA6EA7D3-5C48-4B05-A68B-35D2FA2B2AF8}" dt="2024-02-21T08:20:04.342" v="28" actId="2696"/>
        <pc:sldMkLst>
          <pc:docMk/>
          <pc:sldMk cId="0" sldId="275"/>
        </pc:sldMkLst>
      </pc:sldChg>
      <pc:sldChg chg="del">
        <pc:chgData name="Nigussie, Netsanet" userId="7e2c119b-de90-4af6-8ab9-ba907b4491fe" providerId="ADAL" clId="{AA6EA7D3-5C48-4B05-A68B-35D2FA2B2AF8}" dt="2024-02-21T08:20:04.342" v="28" actId="2696"/>
        <pc:sldMkLst>
          <pc:docMk/>
          <pc:sldMk cId="0" sldId="276"/>
        </pc:sldMkLst>
      </pc:sldChg>
      <pc:sldChg chg="del">
        <pc:chgData name="Nigussie, Netsanet" userId="7e2c119b-de90-4af6-8ab9-ba907b4491fe" providerId="ADAL" clId="{AA6EA7D3-5C48-4B05-A68B-35D2FA2B2AF8}" dt="2024-02-21T08:20:04.342" v="28" actId="2696"/>
        <pc:sldMkLst>
          <pc:docMk/>
          <pc:sldMk cId="0" sldId="277"/>
        </pc:sldMkLst>
      </pc:sldChg>
      <pc:sldChg chg="del">
        <pc:chgData name="Nigussie, Netsanet" userId="7e2c119b-de90-4af6-8ab9-ba907b4491fe" providerId="ADAL" clId="{AA6EA7D3-5C48-4B05-A68B-35D2FA2B2AF8}" dt="2024-02-21T08:20:04.342" v="28" actId="2696"/>
        <pc:sldMkLst>
          <pc:docMk/>
          <pc:sldMk cId="0" sldId="278"/>
        </pc:sldMkLst>
      </pc:sldChg>
      <pc:sldChg chg="del">
        <pc:chgData name="Nigussie, Netsanet" userId="7e2c119b-de90-4af6-8ab9-ba907b4491fe" providerId="ADAL" clId="{AA6EA7D3-5C48-4B05-A68B-35D2FA2B2AF8}" dt="2024-02-21T08:20:04.342" v="28" actId="2696"/>
        <pc:sldMkLst>
          <pc:docMk/>
          <pc:sldMk cId="0" sldId="279"/>
        </pc:sldMkLst>
      </pc:sldChg>
      <pc:sldChg chg="del">
        <pc:chgData name="Nigussie, Netsanet" userId="7e2c119b-de90-4af6-8ab9-ba907b4491fe" providerId="ADAL" clId="{AA6EA7D3-5C48-4B05-A68B-35D2FA2B2AF8}" dt="2024-02-21T08:20:04.342" v="28" actId="2696"/>
        <pc:sldMkLst>
          <pc:docMk/>
          <pc:sldMk cId="0" sldId="280"/>
        </pc:sldMkLst>
      </pc:sldChg>
      <pc:sldChg chg="del">
        <pc:chgData name="Nigussie, Netsanet" userId="7e2c119b-de90-4af6-8ab9-ba907b4491fe" providerId="ADAL" clId="{AA6EA7D3-5C48-4B05-A68B-35D2FA2B2AF8}" dt="2024-02-21T08:20:04.342" v="28" actId="2696"/>
        <pc:sldMkLst>
          <pc:docMk/>
          <pc:sldMk cId="0" sldId="281"/>
        </pc:sldMkLst>
      </pc:sldChg>
      <pc:sldChg chg="del">
        <pc:chgData name="Nigussie, Netsanet" userId="7e2c119b-de90-4af6-8ab9-ba907b4491fe" providerId="ADAL" clId="{AA6EA7D3-5C48-4B05-A68B-35D2FA2B2AF8}" dt="2024-02-21T08:20:04.342" v="28" actId="2696"/>
        <pc:sldMkLst>
          <pc:docMk/>
          <pc:sldMk cId="0" sldId="282"/>
        </pc:sldMkLst>
      </pc:sldChg>
      <pc:sldChg chg="del">
        <pc:chgData name="Nigussie, Netsanet" userId="7e2c119b-de90-4af6-8ab9-ba907b4491fe" providerId="ADAL" clId="{AA6EA7D3-5C48-4B05-A68B-35D2FA2B2AF8}" dt="2024-02-21T08:20:04.342" v="28" actId="2696"/>
        <pc:sldMkLst>
          <pc:docMk/>
          <pc:sldMk cId="0" sldId="283"/>
        </pc:sldMkLst>
      </pc:sldChg>
      <pc:sldChg chg="del">
        <pc:chgData name="Nigussie, Netsanet" userId="7e2c119b-de90-4af6-8ab9-ba907b4491fe" providerId="ADAL" clId="{AA6EA7D3-5C48-4B05-A68B-35D2FA2B2AF8}" dt="2024-02-21T08:20:04.342" v="28" actId="2696"/>
        <pc:sldMkLst>
          <pc:docMk/>
          <pc:sldMk cId="0" sldId="284"/>
        </pc:sldMkLst>
      </pc:sldChg>
      <pc:sldChg chg="del">
        <pc:chgData name="Nigussie, Netsanet" userId="7e2c119b-de90-4af6-8ab9-ba907b4491fe" providerId="ADAL" clId="{AA6EA7D3-5C48-4B05-A68B-35D2FA2B2AF8}" dt="2024-02-21T08:20:04.342" v="28" actId="2696"/>
        <pc:sldMkLst>
          <pc:docMk/>
          <pc:sldMk cId="0" sldId="285"/>
        </pc:sldMkLst>
      </pc:sldChg>
      <pc:sldChg chg="del">
        <pc:chgData name="Nigussie, Netsanet" userId="7e2c119b-de90-4af6-8ab9-ba907b4491fe" providerId="ADAL" clId="{AA6EA7D3-5C48-4B05-A68B-35D2FA2B2AF8}" dt="2024-02-21T08:20:04.342" v="28" actId="2696"/>
        <pc:sldMkLst>
          <pc:docMk/>
          <pc:sldMk cId="0" sldId="286"/>
        </pc:sldMkLst>
      </pc:sldChg>
      <pc:sldChg chg="del">
        <pc:chgData name="Nigussie, Netsanet" userId="7e2c119b-de90-4af6-8ab9-ba907b4491fe" providerId="ADAL" clId="{AA6EA7D3-5C48-4B05-A68B-35D2FA2B2AF8}" dt="2024-02-21T08:20:04.342" v="28" actId="2696"/>
        <pc:sldMkLst>
          <pc:docMk/>
          <pc:sldMk cId="0" sldId="287"/>
        </pc:sldMkLst>
      </pc:sldChg>
      <pc:sldChg chg="del">
        <pc:chgData name="Nigussie, Netsanet" userId="7e2c119b-de90-4af6-8ab9-ba907b4491fe" providerId="ADAL" clId="{AA6EA7D3-5C48-4B05-A68B-35D2FA2B2AF8}" dt="2024-02-21T08:20:04.342" v="28" actId="2696"/>
        <pc:sldMkLst>
          <pc:docMk/>
          <pc:sldMk cId="0" sldId="288"/>
        </pc:sldMkLst>
      </pc:sldChg>
      <pc:sldChg chg="del">
        <pc:chgData name="Nigussie, Netsanet" userId="7e2c119b-de90-4af6-8ab9-ba907b4491fe" providerId="ADAL" clId="{AA6EA7D3-5C48-4B05-A68B-35D2FA2B2AF8}" dt="2024-02-21T08:20:04.342" v="28" actId="2696"/>
        <pc:sldMkLst>
          <pc:docMk/>
          <pc:sldMk cId="0" sldId="289"/>
        </pc:sldMkLst>
      </pc:sldChg>
      <pc:sldChg chg="del">
        <pc:chgData name="Nigussie, Netsanet" userId="7e2c119b-de90-4af6-8ab9-ba907b4491fe" providerId="ADAL" clId="{AA6EA7D3-5C48-4B05-A68B-35D2FA2B2AF8}" dt="2024-02-21T08:20:04.342" v="28" actId="2696"/>
        <pc:sldMkLst>
          <pc:docMk/>
          <pc:sldMk cId="0" sldId="290"/>
        </pc:sldMkLst>
      </pc:sldChg>
      <pc:sldChg chg="del">
        <pc:chgData name="Nigussie, Netsanet" userId="7e2c119b-de90-4af6-8ab9-ba907b4491fe" providerId="ADAL" clId="{AA6EA7D3-5C48-4B05-A68B-35D2FA2B2AF8}" dt="2024-02-21T08:20:04.342" v="28" actId="2696"/>
        <pc:sldMkLst>
          <pc:docMk/>
          <pc:sldMk cId="0" sldId="291"/>
        </pc:sldMkLst>
      </pc:sldChg>
      <pc:sldChg chg="del">
        <pc:chgData name="Nigussie, Netsanet" userId="7e2c119b-de90-4af6-8ab9-ba907b4491fe" providerId="ADAL" clId="{AA6EA7D3-5C48-4B05-A68B-35D2FA2B2AF8}" dt="2024-02-21T08:20:04.342" v="28" actId="2696"/>
        <pc:sldMkLst>
          <pc:docMk/>
          <pc:sldMk cId="0" sldId="292"/>
        </pc:sldMkLst>
      </pc:sldChg>
      <pc:sldChg chg="modSp new mod">
        <pc:chgData name="Nigussie, Netsanet" userId="7e2c119b-de90-4af6-8ab9-ba907b4491fe" providerId="ADAL" clId="{AA6EA7D3-5C48-4B05-A68B-35D2FA2B2AF8}" dt="2024-02-21T08:19:46.749" v="26" actId="20577"/>
        <pc:sldMkLst>
          <pc:docMk/>
          <pc:sldMk cId="3829574364" sldId="293"/>
        </pc:sldMkLst>
        <pc:spChg chg="mod">
          <ac:chgData name="Nigussie, Netsanet" userId="7e2c119b-de90-4af6-8ab9-ba907b4491fe" providerId="ADAL" clId="{AA6EA7D3-5C48-4B05-A68B-35D2FA2B2AF8}" dt="2024-02-21T08:19:38.453" v="4" actId="20577"/>
          <ac:spMkLst>
            <pc:docMk/>
            <pc:sldMk cId="3829574364" sldId="293"/>
            <ac:spMk id="2" creationId="{624E27C8-E099-02CC-0A68-E077D4927AD2}"/>
          </ac:spMkLst>
        </pc:spChg>
        <pc:spChg chg="mod">
          <ac:chgData name="Nigussie, Netsanet" userId="7e2c119b-de90-4af6-8ab9-ba907b4491fe" providerId="ADAL" clId="{AA6EA7D3-5C48-4B05-A68B-35D2FA2B2AF8}" dt="2024-02-21T08:19:46.749" v="26" actId="20577"/>
          <ac:spMkLst>
            <pc:docMk/>
            <pc:sldMk cId="3829574364" sldId="293"/>
            <ac:spMk id="3" creationId="{EF426207-49D8-BB63-6D02-1023B27D120B}"/>
          </ac:spMkLst>
        </pc:spChg>
      </pc:sldChg>
      <pc:sldMasterChg chg="del delSldLayout">
        <pc:chgData name="Nigussie, Netsanet" userId="7e2c119b-de90-4af6-8ab9-ba907b4491fe" providerId="ADAL" clId="{AA6EA7D3-5C48-4B05-A68B-35D2FA2B2AF8}" dt="2024-02-21T08:20:04.342" v="28" actId="2696"/>
        <pc:sldMasterMkLst>
          <pc:docMk/>
          <pc:sldMasterMk cId="0" sldId="2147483648"/>
        </pc:sldMasterMkLst>
        <pc:sldLayoutChg chg="del">
          <pc:chgData name="Nigussie, Netsanet" userId="7e2c119b-de90-4af6-8ab9-ba907b4491fe" providerId="ADAL" clId="{AA6EA7D3-5C48-4B05-A68B-35D2FA2B2AF8}" dt="2024-02-21T08:19:52.710" v="27" actId="47"/>
          <pc:sldLayoutMkLst>
            <pc:docMk/>
            <pc:sldMasterMk cId="0" sldId="2147483648"/>
            <pc:sldLayoutMk cId="0" sldId="2147483649"/>
          </pc:sldLayoutMkLst>
        </pc:sldLayoutChg>
        <pc:sldLayoutChg chg="del">
          <pc:chgData name="Nigussie, Netsanet" userId="7e2c119b-de90-4af6-8ab9-ba907b4491fe" providerId="ADAL" clId="{AA6EA7D3-5C48-4B05-A68B-35D2FA2B2AF8}" dt="2024-02-21T08:20:04.342" v="28" actId="2696"/>
          <pc:sldLayoutMkLst>
            <pc:docMk/>
            <pc:sldMasterMk cId="0" sldId="2147483648"/>
            <pc:sldLayoutMk cId="0" sldId="2147483650"/>
          </pc:sldLayoutMkLst>
        </pc:sldLayoutChg>
        <pc:sldLayoutChg chg="del">
          <pc:chgData name="Nigussie, Netsanet" userId="7e2c119b-de90-4af6-8ab9-ba907b4491fe" providerId="ADAL" clId="{AA6EA7D3-5C48-4B05-A68B-35D2FA2B2AF8}" dt="2024-02-21T08:20:04.342" v="28" actId="2696"/>
          <pc:sldLayoutMkLst>
            <pc:docMk/>
            <pc:sldMasterMk cId="0" sldId="2147483648"/>
            <pc:sldLayoutMk cId="0" sldId="2147483652"/>
          </pc:sldLayoutMkLst>
        </pc:sldLayoutChg>
        <pc:sldLayoutChg chg="del">
          <pc:chgData name="Nigussie, Netsanet" userId="7e2c119b-de90-4af6-8ab9-ba907b4491fe" providerId="ADAL" clId="{AA6EA7D3-5C48-4B05-A68B-35D2FA2B2AF8}" dt="2024-02-21T08:20:04.342" v="28" actId="2696"/>
          <pc:sldLayoutMkLst>
            <pc:docMk/>
            <pc:sldMasterMk cId="0" sldId="2147483648"/>
            <pc:sldLayoutMk cId="0" sldId="2147483653"/>
          </pc:sldLayoutMkLst>
        </pc:sldLayoutChg>
        <pc:sldLayoutChg chg="del">
          <pc:chgData name="Nigussie, Netsanet" userId="7e2c119b-de90-4af6-8ab9-ba907b4491fe" providerId="ADAL" clId="{AA6EA7D3-5C48-4B05-A68B-35D2FA2B2AF8}" dt="2024-02-21T08:20:04.342" v="28" actId="2696"/>
          <pc:sldLayoutMkLst>
            <pc:docMk/>
            <pc:sldMasterMk cId="0" sldId="2147483648"/>
            <pc:sldLayoutMk cId="0" sldId="2147483654"/>
          </pc:sldLayoutMkLst>
        </pc:sldLayoutChg>
        <pc:sldLayoutChg chg="del">
          <pc:chgData name="Nigussie, Netsanet" userId="7e2c119b-de90-4af6-8ab9-ba907b4491fe" providerId="ADAL" clId="{AA6EA7D3-5C48-4B05-A68B-35D2FA2B2AF8}" dt="2024-02-21T08:20:04.342" v="28" actId="2696"/>
          <pc:sldLayoutMkLst>
            <pc:docMk/>
            <pc:sldMasterMk cId="0" sldId="2147483648"/>
            <pc:sldLayoutMk cId="0" sldId="2147483655"/>
          </pc:sldLayoutMkLst>
        </pc:sldLayoutChg>
        <pc:sldLayoutChg chg="del">
          <pc:chgData name="Nigussie, Netsanet" userId="7e2c119b-de90-4af6-8ab9-ba907b4491fe" providerId="ADAL" clId="{AA6EA7D3-5C48-4B05-A68B-35D2FA2B2AF8}" dt="2024-02-21T08:20:04.342" v="28" actId="2696"/>
          <pc:sldLayoutMkLst>
            <pc:docMk/>
            <pc:sldMasterMk cId="0" sldId="2147483648"/>
            <pc:sldLayoutMk cId="0" sldId="2147483656"/>
          </pc:sldLayoutMkLst>
        </pc:sldLayoutChg>
        <pc:sldLayoutChg chg="del">
          <pc:chgData name="Nigussie, Netsanet" userId="7e2c119b-de90-4af6-8ab9-ba907b4491fe" providerId="ADAL" clId="{AA6EA7D3-5C48-4B05-A68B-35D2FA2B2AF8}" dt="2024-02-21T08:20:04.342" v="28" actId="2696"/>
          <pc:sldLayoutMkLst>
            <pc:docMk/>
            <pc:sldMasterMk cId="0" sldId="2147483648"/>
            <pc:sldLayoutMk cId="0" sldId="2147483657"/>
          </pc:sldLayoutMkLst>
        </pc:sldLayoutChg>
        <pc:sldLayoutChg chg="del">
          <pc:chgData name="Nigussie, Netsanet" userId="7e2c119b-de90-4af6-8ab9-ba907b4491fe" providerId="ADAL" clId="{AA6EA7D3-5C48-4B05-A68B-35D2FA2B2AF8}" dt="2024-02-21T08:20:04.342" v="28" actId="2696"/>
          <pc:sldLayoutMkLst>
            <pc:docMk/>
            <pc:sldMasterMk cId="0" sldId="2147483648"/>
            <pc:sldLayoutMk cId="0" sldId="2147483658"/>
          </pc:sldLayoutMkLst>
        </pc:sldLayoutChg>
        <pc:sldLayoutChg chg="del">
          <pc:chgData name="Nigussie, Netsanet" userId="7e2c119b-de90-4af6-8ab9-ba907b4491fe" providerId="ADAL" clId="{AA6EA7D3-5C48-4B05-A68B-35D2FA2B2AF8}" dt="2024-02-21T08:20:04.342" v="28" actId="2696"/>
          <pc:sldLayoutMkLst>
            <pc:docMk/>
            <pc:sldMasterMk cId="0" sldId="2147483648"/>
            <pc:sldLayoutMk cId="0" sldId="2147483659"/>
          </pc:sldLayoutMkLst>
        </pc:sldLayoutChg>
        <pc:sldLayoutChg chg="del">
          <pc:chgData name="Nigussie, Netsanet" userId="7e2c119b-de90-4af6-8ab9-ba907b4491fe" providerId="ADAL" clId="{AA6EA7D3-5C48-4B05-A68B-35D2FA2B2AF8}" dt="2024-02-21T08:20:04.342" v="28" actId="2696"/>
          <pc:sldLayoutMkLst>
            <pc:docMk/>
            <pc:sldMasterMk cId="0" sldId="2147483648"/>
            <pc:sldLayoutMk cId="0" sldId="2147483660"/>
          </pc:sldLayoutMkLst>
        </pc:sldLayoutChg>
        <pc:sldLayoutChg chg="del">
          <pc:chgData name="Nigussie, Netsanet" userId="7e2c119b-de90-4af6-8ab9-ba907b4491fe" providerId="ADAL" clId="{AA6EA7D3-5C48-4B05-A68B-35D2FA2B2AF8}" dt="2024-02-21T08:20:04.342" v="28" actId="2696"/>
          <pc:sldLayoutMkLst>
            <pc:docMk/>
            <pc:sldMasterMk cId="0" sldId="2147483648"/>
            <pc:sldLayoutMk cId="0" sldId="2147483661"/>
          </pc:sldLayoutMkLst>
        </pc:sldLayoutChg>
        <pc:sldLayoutChg chg="del">
          <pc:chgData name="Nigussie, Netsanet" userId="7e2c119b-de90-4af6-8ab9-ba907b4491fe" providerId="ADAL" clId="{AA6EA7D3-5C48-4B05-A68B-35D2FA2B2AF8}" dt="2024-02-21T08:20:04.342" v="28" actId="2696"/>
          <pc:sldLayoutMkLst>
            <pc:docMk/>
            <pc:sldMasterMk cId="0" sldId="2147483648"/>
            <pc:sldLayoutMk cId="0" sldId="2147483662"/>
          </pc:sldLayoutMkLst>
        </pc:sldLayoutChg>
        <pc:sldLayoutChg chg="del">
          <pc:chgData name="Nigussie, Netsanet" userId="7e2c119b-de90-4af6-8ab9-ba907b4491fe" providerId="ADAL" clId="{AA6EA7D3-5C48-4B05-A68B-35D2FA2B2AF8}" dt="2024-02-21T08:20:04.342" v="28" actId="2696"/>
          <pc:sldLayoutMkLst>
            <pc:docMk/>
            <pc:sldMasterMk cId="0" sldId="2147483648"/>
            <pc:sldLayoutMk cId="0" sldId="2147483663"/>
          </pc:sldLayoutMkLst>
        </pc:sldLayoutChg>
        <pc:sldLayoutChg chg="del">
          <pc:chgData name="Nigussie, Netsanet" userId="7e2c119b-de90-4af6-8ab9-ba907b4491fe" providerId="ADAL" clId="{AA6EA7D3-5C48-4B05-A68B-35D2FA2B2AF8}" dt="2024-02-21T08:20:04.342" v="28" actId="2696"/>
          <pc:sldLayoutMkLst>
            <pc:docMk/>
            <pc:sldMasterMk cId="0" sldId="2147483648"/>
            <pc:sldLayoutMk cId="0" sldId="2147483664"/>
          </pc:sldLayoutMkLst>
        </pc:sldLayoutChg>
        <pc:sldLayoutChg chg="del">
          <pc:chgData name="Nigussie, Netsanet" userId="7e2c119b-de90-4af6-8ab9-ba907b4491fe" providerId="ADAL" clId="{AA6EA7D3-5C48-4B05-A68B-35D2FA2B2AF8}" dt="2024-02-21T08:20:04.342" v="28" actId="2696"/>
          <pc:sldLayoutMkLst>
            <pc:docMk/>
            <pc:sldMasterMk cId="0" sldId="2147483648"/>
            <pc:sldLayoutMk cId="0" sldId="2147483665"/>
          </pc:sldLayoutMkLst>
        </pc:sldLayoutChg>
        <pc:sldLayoutChg chg="del">
          <pc:chgData name="Nigussie, Netsanet" userId="7e2c119b-de90-4af6-8ab9-ba907b4491fe" providerId="ADAL" clId="{AA6EA7D3-5C48-4B05-A68B-35D2FA2B2AF8}" dt="2024-02-21T08:20:04.342" v="28" actId="2696"/>
          <pc:sldLayoutMkLst>
            <pc:docMk/>
            <pc:sldMasterMk cId="0" sldId="2147483648"/>
            <pc:sldLayoutMk cId="0" sldId="2147483666"/>
          </pc:sldLayoutMkLst>
        </pc:sldLayoutChg>
        <pc:sldLayoutChg chg="del">
          <pc:chgData name="Nigussie, Netsanet" userId="7e2c119b-de90-4af6-8ab9-ba907b4491fe" providerId="ADAL" clId="{AA6EA7D3-5C48-4B05-A68B-35D2FA2B2AF8}" dt="2024-02-21T08:20:04.342" v="28" actId="2696"/>
          <pc:sldLayoutMkLst>
            <pc:docMk/>
            <pc:sldMasterMk cId="0" sldId="2147483648"/>
            <pc:sldLayoutMk cId="0" sldId="2147483667"/>
          </pc:sldLayoutMkLst>
        </pc:sldLayoutChg>
        <pc:sldLayoutChg chg="del">
          <pc:chgData name="Nigussie, Netsanet" userId="7e2c119b-de90-4af6-8ab9-ba907b4491fe" providerId="ADAL" clId="{AA6EA7D3-5C48-4B05-A68B-35D2FA2B2AF8}" dt="2024-02-21T08:20:04.342" v="28" actId="2696"/>
          <pc:sldLayoutMkLst>
            <pc:docMk/>
            <pc:sldMasterMk cId="0" sldId="2147483648"/>
            <pc:sldLayoutMk cId="0" sldId="2147483668"/>
          </pc:sldLayoutMkLst>
        </pc:sldLayoutChg>
        <pc:sldLayoutChg chg="del">
          <pc:chgData name="Nigussie, Netsanet" userId="7e2c119b-de90-4af6-8ab9-ba907b4491fe" providerId="ADAL" clId="{AA6EA7D3-5C48-4B05-A68B-35D2FA2B2AF8}" dt="2024-02-21T08:20:04.342" v="28" actId="2696"/>
          <pc:sldLayoutMkLst>
            <pc:docMk/>
            <pc:sldMasterMk cId="0" sldId="2147483648"/>
            <pc:sldLayoutMk cId="0" sldId="2147483669"/>
          </pc:sldLayoutMkLst>
        </pc:sldLayoutChg>
        <pc:sldLayoutChg chg="del">
          <pc:chgData name="Nigussie, Netsanet" userId="7e2c119b-de90-4af6-8ab9-ba907b4491fe" providerId="ADAL" clId="{AA6EA7D3-5C48-4B05-A68B-35D2FA2B2AF8}" dt="2024-02-21T08:20:04.342" v="28" actId="2696"/>
          <pc:sldLayoutMkLst>
            <pc:docMk/>
            <pc:sldMasterMk cId="0" sldId="2147483648"/>
            <pc:sldLayoutMk cId="0" sldId="2147483670"/>
          </pc:sldLayoutMkLst>
        </pc:sldLayoutChg>
        <pc:sldLayoutChg chg="del">
          <pc:chgData name="Nigussie, Netsanet" userId="7e2c119b-de90-4af6-8ab9-ba907b4491fe" providerId="ADAL" clId="{AA6EA7D3-5C48-4B05-A68B-35D2FA2B2AF8}" dt="2024-02-21T08:20:04.342" v="28" actId="2696"/>
          <pc:sldLayoutMkLst>
            <pc:docMk/>
            <pc:sldMasterMk cId="0" sldId="2147483648"/>
            <pc:sldLayoutMk cId="0" sldId="2147483671"/>
          </pc:sldLayoutMkLst>
        </pc:sldLayoutChg>
        <pc:sldLayoutChg chg="del">
          <pc:chgData name="Nigussie, Netsanet" userId="7e2c119b-de90-4af6-8ab9-ba907b4491fe" providerId="ADAL" clId="{AA6EA7D3-5C48-4B05-A68B-35D2FA2B2AF8}" dt="2024-02-21T08:20:04.342" v="28" actId="2696"/>
          <pc:sldLayoutMkLst>
            <pc:docMk/>
            <pc:sldMasterMk cId="0" sldId="2147483648"/>
            <pc:sldLayoutMk cId="0" sldId="2147483672"/>
          </pc:sldLayoutMkLst>
        </pc:sldLayoutChg>
        <pc:sldLayoutChg chg="del">
          <pc:chgData name="Nigussie, Netsanet" userId="7e2c119b-de90-4af6-8ab9-ba907b4491fe" providerId="ADAL" clId="{AA6EA7D3-5C48-4B05-A68B-35D2FA2B2AF8}" dt="2024-02-21T08:20:04.342" v="28" actId="2696"/>
          <pc:sldLayoutMkLst>
            <pc:docMk/>
            <pc:sldMasterMk cId="0" sldId="2147483648"/>
            <pc:sldLayoutMk cId="0" sldId="2147483673"/>
          </pc:sldLayoutMkLst>
        </pc:sldLayoutChg>
        <pc:sldLayoutChg chg="del">
          <pc:chgData name="Nigussie, Netsanet" userId="7e2c119b-de90-4af6-8ab9-ba907b4491fe" providerId="ADAL" clId="{AA6EA7D3-5C48-4B05-A68B-35D2FA2B2AF8}" dt="2024-02-21T08:20:04.342" v="28" actId="2696"/>
          <pc:sldLayoutMkLst>
            <pc:docMk/>
            <pc:sldMasterMk cId="0" sldId="2147483648"/>
            <pc:sldLayoutMk cId="0" sldId="2147483674"/>
          </pc:sldLayoutMkLst>
        </pc:sldLayoutChg>
      </pc:sldMasterChg>
      <pc:sldMasterChg chg="del delSldLayout">
        <pc:chgData name="Nigussie, Netsanet" userId="7e2c119b-de90-4af6-8ab9-ba907b4491fe" providerId="ADAL" clId="{AA6EA7D3-5C48-4B05-A68B-35D2FA2B2AF8}" dt="2024-02-21T08:20:04.342" v="28" actId="2696"/>
        <pc:sldMasterMkLst>
          <pc:docMk/>
          <pc:sldMasterMk cId="0" sldId="2147483688"/>
        </pc:sldMasterMkLst>
        <pc:sldLayoutChg chg="del">
          <pc:chgData name="Nigussie, Netsanet" userId="7e2c119b-de90-4af6-8ab9-ba907b4491fe" providerId="ADAL" clId="{AA6EA7D3-5C48-4B05-A68B-35D2FA2B2AF8}" dt="2024-02-21T08:20:04.342" v="28" actId="2696"/>
          <pc:sldLayoutMkLst>
            <pc:docMk/>
            <pc:sldMasterMk cId="0" sldId="2147483688"/>
            <pc:sldLayoutMk cId="0" sldId="2147483689"/>
          </pc:sldLayoutMkLst>
        </pc:sldLayoutChg>
        <pc:sldLayoutChg chg="del">
          <pc:chgData name="Nigussie, Netsanet" userId="7e2c119b-de90-4af6-8ab9-ba907b4491fe" providerId="ADAL" clId="{AA6EA7D3-5C48-4B05-A68B-35D2FA2B2AF8}" dt="2024-02-21T08:20:04.342" v="28" actId="2696"/>
          <pc:sldLayoutMkLst>
            <pc:docMk/>
            <pc:sldMasterMk cId="0" sldId="2147483688"/>
            <pc:sldLayoutMk cId="0" sldId="2147483690"/>
          </pc:sldLayoutMkLst>
        </pc:sldLayoutChg>
        <pc:sldLayoutChg chg="del">
          <pc:chgData name="Nigussie, Netsanet" userId="7e2c119b-de90-4af6-8ab9-ba907b4491fe" providerId="ADAL" clId="{AA6EA7D3-5C48-4B05-A68B-35D2FA2B2AF8}" dt="2024-02-21T08:20:04.342" v="28" actId="2696"/>
          <pc:sldLayoutMkLst>
            <pc:docMk/>
            <pc:sldMasterMk cId="0" sldId="2147483688"/>
            <pc:sldLayoutMk cId="0" sldId="2147483691"/>
          </pc:sldLayoutMkLst>
        </pc:sldLayoutChg>
        <pc:sldLayoutChg chg="del">
          <pc:chgData name="Nigussie, Netsanet" userId="7e2c119b-de90-4af6-8ab9-ba907b4491fe" providerId="ADAL" clId="{AA6EA7D3-5C48-4B05-A68B-35D2FA2B2AF8}" dt="2024-02-21T08:20:04.342" v="28" actId="2696"/>
          <pc:sldLayoutMkLst>
            <pc:docMk/>
            <pc:sldMasterMk cId="0" sldId="2147483688"/>
            <pc:sldLayoutMk cId="0" sldId="2147483692"/>
          </pc:sldLayoutMkLst>
        </pc:sldLayoutChg>
        <pc:sldLayoutChg chg="del">
          <pc:chgData name="Nigussie, Netsanet" userId="7e2c119b-de90-4af6-8ab9-ba907b4491fe" providerId="ADAL" clId="{AA6EA7D3-5C48-4B05-A68B-35D2FA2B2AF8}" dt="2024-02-21T08:20:04.342" v="28" actId="2696"/>
          <pc:sldLayoutMkLst>
            <pc:docMk/>
            <pc:sldMasterMk cId="0" sldId="2147483688"/>
            <pc:sldLayoutMk cId="0" sldId="2147483693"/>
          </pc:sldLayoutMkLst>
        </pc:sldLayoutChg>
        <pc:sldLayoutChg chg="del">
          <pc:chgData name="Nigussie, Netsanet" userId="7e2c119b-de90-4af6-8ab9-ba907b4491fe" providerId="ADAL" clId="{AA6EA7D3-5C48-4B05-A68B-35D2FA2B2AF8}" dt="2024-02-21T08:20:04.342" v="28" actId="2696"/>
          <pc:sldLayoutMkLst>
            <pc:docMk/>
            <pc:sldMasterMk cId="0" sldId="2147483688"/>
            <pc:sldLayoutMk cId="0" sldId="2147483694"/>
          </pc:sldLayoutMkLst>
        </pc:sldLayoutChg>
        <pc:sldLayoutChg chg="del">
          <pc:chgData name="Nigussie, Netsanet" userId="7e2c119b-de90-4af6-8ab9-ba907b4491fe" providerId="ADAL" clId="{AA6EA7D3-5C48-4B05-A68B-35D2FA2B2AF8}" dt="2024-02-21T08:20:04.342" v="28" actId="2696"/>
          <pc:sldLayoutMkLst>
            <pc:docMk/>
            <pc:sldMasterMk cId="0" sldId="2147483688"/>
            <pc:sldLayoutMk cId="0" sldId="2147483695"/>
          </pc:sldLayoutMkLst>
        </pc:sldLayoutChg>
        <pc:sldLayoutChg chg="del">
          <pc:chgData name="Nigussie, Netsanet" userId="7e2c119b-de90-4af6-8ab9-ba907b4491fe" providerId="ADAL" clId="{AA6EA7D3-5C48-4B05-A68B-35D2FA2B2AF8}" dt="2024-02-21T08:20:04.342" v="28" actId="2696"/>
          <pc:sldLayoutMkLst>
            <pc:docMk/>
            <pc:sldMasterMk cId="0" sldId="2147483688"/>
            <pc:sldLayoutMk cId="0" sldId="2147483696"/>
          </pc:sldLayoutMkLst>
        </pc:sldLayoutChg>
        <pc:sldLayoutChg chg="del">
          <pc:chgData name="Nigussie, Netsanet" userId="7e2c119b-de90-4af6-8ab9-ba907b4491fe" providerId="ADAL" clId="{AA6EA7D3-5C48-4B05-A68B-35D2FA2B2AF8}" dt="2024-02-21T08:20:04.342" v="28" actId="2696"/>
          <pc:sldLayoutMkLst>
            <pc:docMk/>
            <pc:sldMasterMk cId="0" sldId="2147483688"/>
            <pc:sldLayoutMk cId="0" sldId="2147483697"/>
          </pc:sldLayoutMkLst>
        </pc:sldLayoutChg>
        <pc:sldLayoutChg chg="del">
          <pc:chgData name="Nigussie, Netsanet" userId="7e2c119b-de90-4af6-8ab9-ba907b4491fe" providerId="ADAL" clId="{AA6EA7D3-5C48-4B05-A68B-35D2FA2B2AF8}" dt="2024-02-21T08:20:04.342" v="28" actId="2696"/>
          <pc:sldLayoutMkLst>
            <pc:docMk/>
            <pc:sldMasterMk cId="0" sldId="2147483688"/>
            <pc:sldLayoutMk cId="0" sldId="2147483698"/>
          </pc:sldLayoutMkLst>
        </pc:sldLayoutChg>
        <pc:sldLayoutChg chg="del">
          <pc:chgData name="Nigussie, Netsanet" userId="7e2c119b-de90-4af6-8ab9-ba907b4491fe" providerId="ADAL" clId="{AA6EA7D3-5C48-4B05-A68B-35D2FA2B2AF8}" dt="2024-02-21T08:20:04.342" v="28" actId="2696"/>
          <pc:sldLayoutMkLst>
            <pc:docMk/>
            <pc:sldMasterMk cId="0" sldId="2147483688"/>
            <pc:sldLayoutMk cId="0" sldId="214748369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18831" cy="49502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15373" y="0"/>
            <a:ext cx="2918831" cy="495029"/>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09575" y="1233488"/>
            <a:ext cx="5916613" cy="33289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ftr" idx="11"/>
          </p:nvPr>
        </p:nvSpPr>
        <p:spPr>
          <a:xfrm>
            <a:off x="0" y="9371286"/>
            <a:ext cx="2918831" cy="495028"/>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sldNum" idx="12"/>
          </p:nvPr>
        </p:nvSpPr>
        <p:spPr>
          <a:xfrm>
            <a:off x="3814763" y="9371013"/>
            <a:ext cx="2919412" cy="4953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
        <p:nvSpPr>
          <p:cNvPr id="8" name="Google Shape;8;n"/>
          <p:cNvSpPr txBox="1">
            <a:spLocks noGrp="1"/>
          </p:cNvSpPr>
          <p:nvPr>
            <p:ph type="body" idx="1"/>
          </p:nvPr>
        </p:nvSpPr>
        <p:spPr>
          <a:xfrm>
            <a:off x="673100" y="4748213"/>
            <a:ext cx="5389563" cy="3884612"/>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6" name="Google Shape;306;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400"/>
              <a:buFont typeface="Calibri"/>
              <a:buNone/>
            </a:pPr>
            <a:endParaRPr/>
          </a:p>
        </p:txBody>
      </p:sp>
      <p:sp>
        <p:nvSpPr>
          <p:cNvPr id="307" name="Google Shape;307;p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0000"/>
                </a:solidFill>
                <a:latin typeface="Arial"/>
                <a:ea typeface="Arial"/>
                <a:cs typeface="Arial"/>
                <a:sym typeface="Arial"/>
              </a:rPr>
              <a:t>2</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2"/>
        <p:cNvGrpSpPr/>
        <p:nvPr/>
      </p:nvGrpSpPr>
      <p:grpSpPr>
        <a:xfrm>
          <a:off x="0" y="0"/>
          <a:ext cx="0" cy="0"/>
          <a:chOff x="0" y="0"/>
          <a:chExt cx="0" cy="0"/>
        </a:xfrm>
      </p:grpSpPr>
      <p:sp>
        <p:nvSpPr>
          <p:cNvPr id="313" name="Google Shape;31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4" name="Google Shape;314;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400"/>
              <a:buFont typeface="Calibri"/>
              <a:buNone/>
            </a:pPr>
            <a:endParaRPr/>
          </a:p>
        </p:txBody>
      </p:sp>
      <p:sp>
        <p:nvSpPr>
          <p:cNvPr id="315" name="Google Shape;315;p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0000"/>
                </a:solidFill>
                <a:latin typeface="Arial"/>
                <a:ea typeface="Arial"/>
                <a:cs typeface="Arial"/>
                <a:sym typeface="Arial"/>
              </a:rPr>
              <a:t>3</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Google Shape;321;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2" name="Google Shape;322;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400"/>
              <a:buFont typeface="Calibri"/>
              <a:buNone/>
            </a:pPr>
            <a:endParaRPr/>
          </a:p>
        </p:txBody>
      </p:sp>
      <p:sp>
        <p:nvSpPr>
          <p:cNvPr id="323" name="Google Shape;323;p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0000"/>
                </a:solidFill>
                <a:latin typeface="Arial"/>
                <a:ea typeface="Arial"/>
                <a:cs typeface="Arial"/>
                <a:sym typeface="Arial"/>
              </a:rPr>
              <a:t>4</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0" name="Google Shape;330;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400"/>
              <a:buFont typeface="Calibri"/>
              <a:buNone/>
            </a:pPr>
            <a:endParaRPr/>
          </a:p>
        </p:txBody>
      </p:sp>
      <p:sp>
        <p:nvSpPr>
          <p:cNvPr id="331" name="Google Shape;331;p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0000"/>
                </a:solidFill>
                <a:latin typeface="Arial"/>
                <a:ea typeface="Arial"/>
                <a:cs typeface="Arial"/>
                <a:sym typeface="Arial"/>
              </a:rPr>
              <a:t>5</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Google Shape;337;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8" name="Google Shape;338;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400"/>
              <a:buFont typeface="Calibri"/>
              <a:buNone/>
            </a:pPr>
            <a:endParaRPr/>
          </a:p>
        </p:txBody>
      </p:sp>
      <p:sp>
        <p:nvSpPr>
          <p:cNvPr id="339" name="Google Shape;339;p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0000"/>
                </a:solidFill>
                <a:latin typeface="Arial"/>
                <a:ea typeface="Arial"/>
                <a:cs typeface="Arial"/>
                <a:sym typeface="Arial"/>
              </a:rPr>
              <a:t>6</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6" name="Google Shape;346;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400"/>
              <a:buFont typeface="Calibri"/>
              <a:buNone/>
            </a:pPr>
            <a:endParaRPr/>
          </a:p>
        </p:txBody>
      </p:sp>
      <p:sp>
        <p:nvSpPr>
          <p:cNvPr id="347" name="Google Shape;347;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0000"/>
                </a:solidFill>
                <a:latin typeface="Arial"/>
                <a:ea typeface="Arial"/>
                <a:cs typeface="Arial"/>
                <a:sym typeface="Arial"/>
              </a:rPr>
              <a:t>7</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4" name="Google Shape;354;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400"/>
              <a:buFont typeface="Calibri"/>
              <a:buNone/>
            </a:pPr>
            <a:endParaRPr/>
          </a:p>
        </p:txBody>
      </p:sp>
      <p:sp>
        <p:nvSpPr>
          <p:cNvPr id="355" name="Google Shape;355;p1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0000"/>
                </a:solidFill>
                <a:latin typeface="Arial"/>
                <a:ea typeface="Arial"/>
                <a:cs typeface="Arial"/>
                <a:sym typeface="Arial"/>
              </a:rPr>
              <a:t>8</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1_Red/Gray 2 Content">
  <p:cSld name="1_Red/Gray 2 Content">
    <p:bg>
      <p:bgPr>
        <a:solidFill>
          <a:schemeClr val="lt1"/>
        </a:solidFill>
        <a:effectLst/>
      </p:bgPr>
    </p:bg>
    <p:spTree>
      <p:nvGrpSpPr>
        <p:cNvPr id="1" name="Shape 175"/>
        <p:cNvGrpSpPr/>
        <p:nvPr/>
      </p:nvGrpSpPr>
      <p:grpSpPr>
        <a:xfrm>
          <a:off x="0" y="0"/>
          <a:ext cx="0" cy="0"/>
          <a:chOff x="0" y="0"/>
          <a:chExt cx="0" cy="0"/>
        </a:xfrm>
      </p:grpSpPr>
      <p:sp>
        <p:nvSpPr>
          <p:cNvPr id="176" name="Google Shape;176;p48"/>
          <p:cNvSpPr txBox="1">
            <a:spLocks noGrp="1"/>
          </p:cNvSpPr>
          <p:nvPr>
            <p:ph type="body" idx="1"/>
          </p:nvPr>
        </p:nvSpPr>
        <p:spPr>
          <a:xfrm>
            <a:off x="914805" y="1715549"/>
            <a:ext cx="5079600" cy="4233200"/>
          </a:xfrm>
          <a:prstGeom prst="rect">
            <a:avLst/>
          </a:prstGeom>
          <a:noFill/>
          <a:ln>
            <a:noFill/>
          </a:ln>
        </p:spPr>
        <p:txBody>
          <a:bodyPr spcFirstLastPara="1" wrap="square" lIns="91425" tIns="91425" rIns="91425" bIns="91425" anchor="t" anchorCtr="0">
            <a:noAutofit/>
          </a:bodyPr>
          <a:lstStyle>
            <a:lvl1pPr marL="457200" marR="0" lvl="0" indent="-330200" algn="l">
              <a:lnSpc>
                <a:spcPct val="100000"/>
              </a:lnSpc>
              <a:spcBef>
                <a:spcPts val="0"/>
              </a:spcBef>
              <a:spcAft>
                <a:spcPts val="0"/>
              </a:spcAft>
              <a:buClr>
                <a:srgbClr val="6C6463"/>
              </a:buClr>
              <a:buSzPts val="1600"/>
              <a:buFont typeface="Gill Sans"/>
              <a:buChar char="•"/>
              <a:defRPr sz="2133" i="0" u="none" strike="noStrike" cap="none">
                <a:solidFill>
                  <a:srgbClr val="6C6463"/>
                </a:solidFill>
                <a:latin typeface="Gill Sans"/>
                <a:ea typeface="Gill Sans"/>
                <a:cs typeface="Gill Sans"/>
                <a:sym typeface="Gill Sans"/>
              </a:defRPr>
            </a:lvl1pPr>
            <a:lvl2pPr marL="914400" marR="0" lvl="1" indent="-330200" algn="l">
              <a:lnSpc>
                <a:spcPct val="100000"/>
              </a:lnSpc>
              <a:spcBef>
                <a:spcPts val="1067"/>
              </a:spcBef>
              <a:spcAft>
                <a:spcPts val="0"/>
              </a:spcAft>
              <a:buClr>
                <a:srgbClr val="6C6463"/>
              </a:buClr>
              <a:buSzPts val="1600"/>
              <a:buFont typeface="Gill Sans"/>
              <a:buChar char="–"/>
              <a:defRPr sz="2133" i="0" u="none" strike="noStrike" cap="none">
                <a:solidFill>
                  <a:srgbClr val="6C6463"/>
                </a:solidFill>
                <a:latin typeface="Gill Sans"/>
                <a:ea typeface="Gill Sans"/>
                <a:cs typeface="Gill Sans"/>
                <a:sym typeface="Gill Sans"/>
              </a:defRPr>
            </a:lvl2pPr>
            <a:lvl3pPr marL="1371600" marR="0" lvl="2" indent="-330200" algn="l">
              <a:lnSpc>
                <a:spcPct val="100000"/>
              </a:lnSpc>
              <a:spcBef>
                <a:spcPts val="1067"/>
              </a:spcBef>
              <a:spcAft>
                <a:spcPts val="0"/>
              </a:spcAft>
              <a:buClr>
                <a:srgbClr val="6C6463"/>
              </a:buClr>
              <a:buSzPts val="1600"/>
              <a:buFont typeface="Gill Sans"/>
              <a:buChar char="•"/>
              <a:defRPr sz="2133" i="0" u="none" strike="noStrike" cap="none">
                <a:solidFill>
                  <a:srgbClr val="6C6463"/>
                </a:solidFill>
                <a:latin typeface="Gill Sans"/>
                <a:ea typeface="Gill Sans"/>
                <a:cs typeface="Gill Sans"/>
                <a:sym typeface="Gill Sans"/>
              </a:defRPr>
            </a:lvl3pPr>
            <a:lvl4pPr marL="1828800" marR="0" lvl="3" indent="-317500" algn="l">
              <a:lnSpc>
                <a:spcPct val="100000"/>
              </a:lnSpc>
              <a:spcBef>
                <a:spcPts val="373"/>
              </a:spcBef>
              <a:spcAft>
                <a:spcPts val="0"/>
              </a:spcAft>
              <a:buClr>
                <a:srgbClr val="6C6463"/>
              </a:buClr>
              <a:buSzPts val="1400"/>
              <a:buFont typeface="Gill Sans"/>
              <a:buChar char="–"/>
              <a:defRPr sz="1867" i="0" u="none" strike="noStrike" cap="none">
                <a:solidFill>
                  <a:srgbClr val="6C6463"/>
                </a:solidFill>
                <a:latin typeface="Gill Sans"/>
                <a:ea typeface="Gill Sans"/>
                <a:cs typeface="Gill Sans"/>
                <a:sym typeface="Gill Sans"/>
              </a:defRPr>
            </a:lvl4pPr>
            <a:lvl5pPr marL="2286000" marR="0" lvl="4" indent="-330200" algn="l">
              <a:lnSpc>
                <a:spcPct val="100000"/>
              </a:lnSpc>
              <a:spcBef>
                <a:spcPts val="427"/>
              </a:spcBef>
              <a:spcAft>
                <a:spcPts val="0"/>
              </a:spcAft>
              <a:buClr>
                <a:srgbClr val="6C6463"/>
              </a:buClr>
              <a:buSzPts val="1600"/>
              <a:buFont typeface="Gill Sans"/>
              <a:buChar char="»"/>
              <a:defRPr sz="2133" i="0" u="none" strike="noStrike" cap="none">
                <a:solidFill>
                  <a:srgbClr val="6C6463"/>
                </a:solidFill>
                <a:latin typeface="Gill Sans"/>
                <a:ea typeface="Gill Sans"/>
                <a:cs typeface="Gill Sans"/>
                <a:sym typeface="Gill Sans"/>
              </a:defRPr>
            </a:lvl5pPr>
            <a:lvl6pPr marL="2743200" marR="0" lvl="5" indent="-342900" algn="l">
              <a:lnSpc>
                <a:spcPct val="100000"/>
              </a:lnSpc>
              <a:spcBef>
                <a:spcPts val="480"/>
              </a:spcBef>
              <a:spcAft>
                <a:spcPts val="0"/>
              </a:spcAft>
              <a:buClr>
                <a:schemeClr val="dk1"/>
              </a:buClr>
              <a:buSzPts val="1800"/>
              <a:buFont typeface="Gill Sans"/>
              <a:buChar char="•"/>
              <a:defRPr sz="2400" i="0" u="none" strike="noStrike" cap="none">
                <a:solidFill>
                  <a:schemeClr val="dk1"/>
                </a:solidFill>
                <a:latin typeface="Gill Sans"/>
                <a:ea typeface="Gill Sans"/>
                <a:cs typeface="Gill Sans"/>
                <a:sym typeface="Gill Sans"/>
              </a:defRPr>
            </a:lvl6pPr>
            <a:lvl7pPr marL="3200400" marR="0" lvl="6" indent="-342900" algn="l">
              <a:lnSpc>
                <a:spcPct val="100000"/>
              </a:lnSpc>
              <a:spcBef>
                <a:spcPts val="480"/>
              </a:spcBef>
              <a:spcAft>
                <a:spcPts val="0"/>
              </a:spcAft>
              <a:buClr>
                <a:schemeClr val="dk1"/>
              </a:buClr>
              <a:buSzPts val="1800"/>
              <a:buFont typeface="Gill Sans"/>
              <a:buChar char="•"/>
              <a:defRPr sz="2400" i="0" u="none" strike="noStrike" cap="none">
                <a:solidFill>
                  <a:schemeClr val="dk1"/>
                </a:solidFill>
                <a:latin typeface="Gill Sans"/>
                <a:ea typeface="Gill Sans"/>
                <a:cs typeface="Gill Sans"/>
                <a:sym typeface="Gill Sans"/>
              </a:defRPr>
            </a:lvl7pPr>
            <a:lvl8pPr marL="3657600" marR="0" lvl="7" indent="-342900" algn="l">
              <a:lnSpc>
                <a:spcPct val="100000"/>
              </a:lnSpc>
              <a:spcBef>
                <a:spcPts val="480"/>
              </a:spcBef>
              <a:spcAft>
                <a:spcPts val="0"/>
              </a:spcAft>
              <a:buClr>
                <a:schemeClr val="dk1"/>
              </a:buClr>
              <a:buSzPts val="1800"/>
              <a:buFont typeface="Gill Sans"/>
              <a:buChar char="•"/>
              <a:defRPr sz="2400" i="0" u="none" strike="noStrike" cap="none">
                <a:solidFill>
                  <a:schemeClr val="dk1"/>
                </a:solidFill>
                <a:latin typeface="Gill Sans"/>
                <a:ea typeface="Gill Sans"/>
                <a:cs typeface="Gill Sans"/>
                <a:sym typeface="Gill Sans"/>
              </a:defRPr>
            </a:lvl8pPr>
            <a:lvl9pPr marL="4114800" marR="0" lvl="8" indent="-342900" algn="l">
              <a:lnSpc>
                <a:spcPct val="100000"/>
              </a:lnSpc>
              <a:spcBef>
                <a:spcPts val="480"/>
              </a:spcBef>
              <a:spcAft>
                <a:spcPts val="0"/>
              </a:spcAft>
              <a:buClr>
                <a:schemeClr val="dk1"/>
              </a:buClr>
              <a:buSzPts val="1800"/>
              <a:buFont typeface="Gill Sans"/>
              <a:buChar char="•"/>
              <a:defRPr sz="2400" i="0" u="none" strike="noStrike" cap="none">
                <a:solidFill>
                  <a:schemeClr val="dk1"/>
                </a:solidFill>
                <a:latin typeface="Gill Sans"/>
                <a:ea typeface="Gill Sans"/>
                <a:cs typeface="Gill Sans"/>
                <a:sym typeface="Gill Sans"/>
              </a:defRPr>
            </a:lvl9pPr>
          </a:lstStyle>
          <a:p>
            <a:endParaRPr/>
          </a:p>
        </p:txBody>
      </p:sp>
      <p:sp>
        <p:nvSpPr>
          <p:cNvPr id="177" name="Google Shape;177;p48"/>
          <p:cNvSpPr txBox="1">
            <a:spLocks noGrp="1"/>
          </p:cNvSpPr>
          <p:nvPr>
            <p:ph type="body" idx="2"/>
          </p:nvPr>
        </p:nvSpPr>
        <p:spPr>
          <a:xfrm>
            <a:off x="6197600" y="1715549"/>
            <a:ext cx="5080400" cy="4233200"/>
          </a:xfrm>
          <a:prstGeom prst="rect">
            <a:avLst/>
          </a:prstGeom>
          <a:noFill/>
          <a:ln>
            <a:noFill/>
          </a:ln>
        </p:spPr>
        <p:txBody>
          <a:bodyPr spcFirstLastPara="1" wrap="square" lIns="91425" tIns="91425" rIns="91425" bIns="91425" anchor="t" anchorCtr="0">
            <a:noAutofit/>
          </a:bodyPr>
          <a:lstStyle>
            <a:lvl1pPr marL="457200" marR="0" lvl="0" indent="-330200" algn="l">
              <a:lnSpc>
                <a:spcPct val="100000"/>
              </a:lnSpc>
              <a:spcBef>
                <a:spcPts val="0"/>
              </a:spcBef>
              <a:spcAft>
                <a:spcPts val="0"/>
              </a:spcAft>
              <a:buClr>
                <a:srgbClr val="6C6463"/>
              </a:buClr>
              <a:buSzPts val="1600"/>
              <a:buFont typeface="Gill Sans"/>
              <a:buChar char="•"/>
              <a:defRPr sz="2133" i="0" u="none" strike="noStrike" cap="none">
                <a:solidFill>
                  <a:srgbClr val="6C6463"/>
                </a:solidFill>
                <a:latin typeface="Gill Sans"/>
                <a:ea typeface="Gill Sans"/>
                <a:cs typeface="Gill Sans"/>
                <a:sym typeface="Gill Sans"/>
              </a:defRPr>
            </a:lvl1pPr>
            <a:lvl2pPr marL="914400" marR="0" lvl="1" indent="-330200" algn="l">
              <a:lnSpc>
                <a:spcPct val="100000"/>
              </a:lnSpc>
              <a:spcBef>
                <a:spcPts val="1067"/>
              </a:spcBef>
              <a:spcAft>
                <a:spcPts val="0"/>
              </a:spcAft>
              <a:buClr>
                <a:srgbClr val="6C6463"/>
              </a:buClr>
              <a:buSzPts val="1600"/>
              <a:buFont typeface="Gill Sans"/>
              <a:buChar char="–"/>
              <a:defRPr sz="2133" i="0" u="none" strike="noStrike" cap="none">
                <a:solidFill>
                  <a:srgbClr val="6C6463"/>
                </a:solidFill>
                <a:latin typeface="Gill Sans"/>
                <a:ea typeface="Gill Sans"/>
                <a:cs typeface="Gill Sans"/>
                <a:sym typeface="Gill Sans"/>
              </a:defRPr>
            </a:lvl2pPr>
            <a:lvl3pPr marL="1371600" marR="0" lvl="2" indent="-330200" algn="l">
              <a:lnSpc>
                <a:spcPct val="100000"/>
              </a:lnSpc>
              <a:spcBef>
                <a:spcPts val="1067"/>
              </a:spcBef>
              <a:spcAft>
                <a:spcPts val="0"/>
              </a:spcAft>
              <a:buClr>
                <a:srgbClr val="6C6463"/>
              </a:buClr>
              <a:buSzPts val="1600"/>
              <a:buFont typeface="Gill Sans"/>
              <a:buChar char="•"/>
              <a:defRPr sz="2133" i="0" u="none" strike="noStrike" cap="none">
                <a:solidFill>
                  <a:srgbClr val="6C6463"/>
                </a:solidFill>
                <a:latin typeface="Gill Sans"/>
                <a:ea typeface="Gill Sans"/>
                <a:cs typeface="Gill Sans"/>
                <a:sym typeface="Gill Sans"/>
              </a:defRPr>
            </a:lvl3pPr>
            <a:lvl4pPr marL="1828800" marR="0" lvl="3" indent="-317500" algn="l">
              <a:lnSpc>
                <a:spcPct val="100000"/>
              </a:lnSpc>
              <a:spcBef>
                <a:spcPts val="373"/>
              </a:spcBef>
              <a:spcAft>
                <a:spcPts val="0"/>
              </a:spcAft>
              <a:buClr>
                <a:srgbClr val="6C6463"/>
              </a:buClr>
              <a:buSzPts val="1400"/>
              <a:buFont typeface="Gill Sans"/>
              <a:buChar char="–"/>
              <a:defRPr sz="1867" i="0" u="none" strike="noStrike" cap="none">
                <a:solidFill>
                  <a:srgbClr val="6C6463"/>
                </a:solidFill>
                <a:latin typeface="Gill Sans"/>
                <a:ea typeface="Gill Sans"/>
                <a:cs typeface="Gill Sans"/>
                <a:sym typeface="Gill Sans"/>
              </a:defRPr>
            </a:lvl4pPr>
            <a:lvl5pPr marL="2286000" marR="0" lvl="4" indent="-330200" algn="l">
              <a:lnSpc>
                <a:spcPct val="100000"/>
              </a:lnSpc>
              <a:spcBef>
                <a:spcPts val="427"/>
              </a:spcBef>
              <a:spcAft>
                <a:spcPts val="0"/>
              </a:spcAft>
              <a:buClr>
                <a:srgbClr val="6C6463"/>
              </a:buClr>
              <a:buSzPts val="1600"/>
              <a:buFont typeface="Gill Sans"/>
              <a:buChar char="»"/>
              <a:defRPr sz="2133" i="0" u="none" strike="noStrike" cap="none">
                <a:solidFill>
                  <a:srgbClr val="6C6463"/>
                </a:solidFill>
                <a:latin typeface="Gill Sans"/>
                <a:ea typeface="Gill Sans"/>
                <a:cs typeface="Gill Sans"/>
                <a:sym typeface="Gill Sans"/>
              </a:defRPr>
            </a:lvl5pPr>
            <a:lvl6pPr marL="2743200" marR="0" lvl="5" indent="-342900" algn="l">
              <a:lnSpc>
                <a:spcPct val="100000"/>
              </a:lnSpc>
              <a:spcBef>
                <a:spcPts val="480"/>
              </a:spcBef>
              <a:spcAft>
                <a:spcPts val="0"/>
              </a:spcAft>
              <a:buClr>
                <a:schemeClr val="dk1"/>
              </a:buClr>
              <a:buSzPts val="1800"/>
              <a:buFont typeface="Gill Sans"/>
              <a:buChar char="•"/>
              <a:defRPr sz="2400" i="0" u="none" strike="noStrike" cap="none">
                <a:solidFill>
                  <a:schemeClr val="dk1"/>
                </a:solidFill>
                <a:latin typeface="Gill Sans"/>
                <a:ea typeface="Gill Sans"/>
                <a:cs typeface="Gill Sans"/>
                <a:sym typeface="Gill Sans"/>
              </a:defRPr>
            </a:lvl6pPr>
            <a:lvl7pPr marL="3200400" marR="0" lvl="6" indent="-342900" algn="l">
              <a:lnSpc>
                <a:spcPct val="100000"/>
              </a:lnSpc>
              <a:spcBef>
                <a:spcPts val="480"/>
              </a:spcBef>
              <a:spcAft>
                <a:spcPts val="0"/>
              </a:spcAft>
              <a:buClr>
                <a:schemeClr val="dk1"/>
              </a:buClr>
              <a:buSzPts val="1800"/>
              <a:buFont typeface="Gill Sans"/>
              <a:buChar char="•"/>
              <a:defRPr sz="2400" i="0" u="none" strike="noStrike" cap="none">
                <a:solidFill>
                  <a:schemeClr val="dk1"/>
                </a:solidFill>
                <a:latin typeface="Gill Sans"/>
                <a:ea typeface="Gill Sans"/>
                <a:cs typeface="Gill Sans"/>
                <a:sym typeface="Gill Sans"/>
              </a:defRPr>
            </a:lvl7pPr>
            <a:lvl8pPr marL="3657600" marR="0" lvl="7" indent="-342900" algn="l">
              <a:lnSpc>
                <a:spcPct val="100000"/>
              </a:lnSpc>
              <a:spcBef>
                <a:spcPts val="480"/>
              </a:spcBef>
              <a:spcAft>
                <a:spcPts val="0"/>
              </a:spcAft>
              <a:buClr>
                <a:schemeClr val="dk1"/>
              </a:buClr>
              <a:buSzPts val="1800"/>
              <a:buFont typeface="Gill Sans"/>
              <a:buChar char="•"/>
              <a:defRPr sz="2400" i="0" u="none" strike="noStrike" cap="none">
                <a:solidFill>
                  <a:schemeClr val="dk1"/>
                </a:solidFill>
                <a:latin typeface="Gill Sans"/>
                <a:ea typeface="Gill Sans"/>
                <a:cs typeface="Gill Sans"/>
                <a:sym typeface="Gill Sans"/>
              </a:defRPr>
            </a:lvl8pPr>
            <a:lvl9pPr marL="4114800" marR="0" lvl="8" indent="-342900" algn="l">
              <a:lnSpc>
                <a:spcPct val="100000"/>
              </a:lnSpc>
              <a:spcBef>
                <a:spcPts val="480"/>
              </a:spcBef>
              <a:spcAft>
                <a:spcPts val="0"/>
              </a:spcAft>
              <a:buClr>
                <a:schemeClr val="dk1"/>
              </a:buClr>
              <a:buSzPts val="1800"/>
              <a:buFont typeface="Gill Sans"/>
              <a:buChar char="•"/>
              <a:defRPr sz="2400" i="0" u="none" strike="noStrike" cap="none">
                <a:solidFill>
                  <a:schemeClr val="dk1"/>
                </a:solidFill>
                <a:latin typeface="Gill Sans"/>
                <a:ea typeface="Gill Sans"/>
                <a:cs typeface="Gill Sans"/>
                <a:sym typeface="Gill Sans"/>
              </a:defRPr>
            </a:lvl9pPr>
          </a:lstStyle>
          <a:p>
            <a:endParaRPr/>
          </a:p>
        </p:txBody>
      </p:sp>
      <p:sp>
        <p:nvSpPr>
          <p:cNvPr id="178" name="Google Shape;178;p48"/>
          <p:cNvSpPr txBox="1">
            <a:spLocks noGrp="1"/>
          </p:cNvSpPr>
          <p:nvPr>
            <p:ph type="title"/>
          </p:nvPr>
        </p:nvSpPr>
        <p:spPr>
          <a:xfrm>
            <a:off x="914805" y="898413"/>
            <a:ext cx="10363200" cy="61560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rgbClr val="BA0C2F"/>
              </a:buClr>
              <a:buSzPts val="1400"/>
              <a:buFont typeface="Gill Sans"/>
              <a:buNone/>
              <a:defRPr sz="3200" i="0" u="none" strike="noStrike" cap="none">
                <a:solidFill>
                  <a:srgbClr val="BA0C2F"/>
                </a:solidFill>
                <a:latin typeface="Gill Sans"/>
                <a:ea typeface="Gill Sans"/>
                <a:cs typeface="Gill Sans"/>
                <a:sym typeface="Gill Sans"/>
              </a:defRPr>
            </a:lvl1pPr>
            <a:lvl2pPr lvl="1" algn="l">
              <a:lnSpc>
                <a:spcPct val="100000"/>
              </a:lnSpc>
              <a:spcBef>
                <a:spcPts val="0"/>
              </a:spcBef>
              <a:spcAft>
                <a:spcPts val="0"/>
              </a:spcAft>
              <a:buSzPts val="1400"/>
              <a:buFont typeface="Gill Sans"/>
              <a:buNone/>
              <a:defRPr sz="2400">
                <a:latin typeface="Gill Sans"/>
                <a:ea typeface="Gill Sans"/>
                <a:cs typeface="Gill Sans"/>
                <a:sym typeface="Gill Sans"/>
              </a:defRPr>
            </a:lvl2pPr>
            <a:lvl3pPr lvl="2" algn="l">
              <a:lnSpc>
                <a:spcPct val="100000"/>
              </a:lnSpc>
              <a:spcBef>
                <a:spcPts val="0"/>
              </a:spcBef>
              <a:spcAft>
                <a:spcPts val="0"/>
              </a:spcAft>
              <a:buSzPts val="1400"/>
              <a:buFont typeface="Gill Sans"/>
              <a:buNone/>
              <a:defRPr sz="2400">
                <a:latin typeface="Gill Sans"/>
                <a:ea typeface="Gill Sans"/>
                <a:cs typeface="Gill Sans"/>
                <a:sym typeface="Gill Sans"/>
              </a:defRPr>
            </a:lvl3pPr>
            <a:lvl4pPr lvl="3" algn="l">
              <a:lnSpc>
                <a:spcPct val="100000"/>
              </a:lnSpc>
              <a:spcBef>
                <a:spcPts val="0"/>
              </a:spcBef>
              <a:spcAft>
                <a:spcPts val="0"/>
              </a:spcAft>
              <a:buSzPts val="1400"/>
              <a:buFont typeface="Gill Sans"/>
              <a:buNone/>
              <a:defRPr sz="2400">
                <a:latin typeface="Gill Sans"/>
                <a:ea typeface="Gill Sans"/>
                <a:cs typeface="Gill Sans"/>
                <a:sym typeface="Gill Sans"/>
              </a:defRPr>
            </a:lvl4pPr>
            <a:lvl5pPr lvl="4" algn="l">
              <a:lnSpc>
                <a:spcPct val="100000"/>
              </a:lnSpc>
              <a:spcBef>
                <a:spcPts val="0"/>
              </a:spcBef>
              <a:spcAft>
                <a:spcPts val="0"/>
              </a:spcAft>
              <a:buSzPts val="1400"/>
              <a:buFont typeface="Gill Sans"/>
              <a:buNone/>
              <a:defRPr sz="2400">
                <a:latin typeface="Gill Sans"/>
                <a:ea typeface="Gill Sans"/>
                <a:cs typeface="Gill Sans"/>
                <a:sym typeface="Gill Sans"/>
              </a:defRPr>
            </a:lvl5pPr>
            <a:lvl6pPr lvl="5" algn="l">
              <a:lnSpc>
                <a:spcPct val="100000"/>
              </a:lnSpc>
              <a:spcBef>
                <a:spcPts val="0"/>
              </a:spcBef>
              <a:spcAft>
                <a:spcPts val="0"/>
              </a:spcAft>
              <a:buSzPts val="1400"/>
              <a:buFont typeface="Gill Sans"/>
              <a:buNone/>
              <a:defRPr sz="2400">
                <a:latin typeface="Gill Sans"/>
                <a:ea typeface="Gill Sans"/>
                <a:cs typeface="Gill Sans"/>
                <a:sym typeface="Gill Sans"/>
              </a:defRPr>
            </a:lvl6pPr>
            <a:lvl7pPr lvl="6" algn="l">
              <a:lnSpc>
                <a:spcPct val="100000"/>
              </a:lnSpc>
              <a:spcBef>
                <a:spcPts val="0"/>
              </a:spcBef>
              <a:spcAft>
                <a:spcPts val="0"/>
              </a:spcAft>
              <a:buSzPts val="1400"/>
              <a:buFont typeface="Gill Sans"/>
              <a:buNone/>
              <a:defRPr sz="2400">
                <a:latin typeface="Gill Sans"/>
                <a:ea typeface="Gill Sans"/>
                <a:cs typeface="Gill Sans"/>
                <a:sym typeface="Gill Sans"/>
              </a:defRPr>
            </a:lvl7pPr>
            <a:lvl8pPr lvl="7" algn="l">
              <a:lnSpc>
                <a:spcPct val="100000"/>
              </a:lnSpc>
              <a:spcBef>
                <a:spcPts val="0"/>
              </a:spcBef>
              <a:spcAft>
                <a:spcPts val="0"/>
              </a:spcAft>
              <a:buSzPts val="1400"/>
              <a:buFont typeface="Gill Sans"/>
              <a:buNone/>
              <a:defRPr sz="2400">
                <a:latin typeface="Gill Sans"/>
                <a:ea typeface="Gill Sans"/>
                <a:cs typeface="Gill Sans"/>
                <a:sym typeface="Gill Sans"/>
              </a:defRPr>
            </a:lvl8pPr>
            <a:lvl9pPr lvl="8" algn="l">
              <a:lnSpc>
                <a:spcPct val="100000"/>
              </a:lnSpc>
              <a:spcBef>
                <a:spcPts val="0"/>
              </a:spcBef>
              <a:spcAft>
                <a:spcPts val="0"/>
              </a:spcAft>
              <a:buSzPts val="1400"/>
              <a:buFont typeface="Gill Sans"/>
              <a:buNone/>
              <a:defRPr sz="2400">
                <a:latin typeface="Gill Sans"/>
                <a:ea typeface="Gill Sans"/>
                <a:cs typeface="Gill Sans"/>
                <a:sym typeface="Gill Sans"/>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211"/>
        <p:cNvGrpSpPr/>
        <p:nvPr/>
      </p:nvGrpSpPr>
      <p:grpSpPr>
        <a:xfrm>
          <a:off x="0" y="0"/>
          <a:ext cx="0" cy="0"/>
          <a:chOff x="0" y="0"/>
          <a:chExt cx="0" cy="0"/>
        </a:xfrm>
      </p:grpSpPr>
      <p:sp>
        <p:nvSpPr>
          <p:cNvPr id="212" name="Google Shape;212;p92"/>
          <p:cNvSpPr txBox="1">
            <a:spLocks noGrp="1"/>
          </p:cNvSpPr>
          <p:nvPr>
            <p:ph type="body" idx="1"/>
          </p:nvPr>
        </p:nvSpPr>
        <p:spPr>
          <a:xfrm>
            <a:off x="415600" y="5640767"/>
            <a:ext cx="7998400" cy="8068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213" name="Google Shape;213;p92"/>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214"/>
        <p:cNvGrpSpPr/>
        <p:nvPr/>
      </p:nvGrpSpPr>
      <p:grpSpPr>
        <a:xfrm>
          <a:off x="0" y="0"/>
          <a:ext cx="0" cy="0"/>
          <a:chOff x="0" y="0"/>
          <a:chExt cx="0" cy="0"/>
        </a:xfrm>
      </p:grpSpPr>
      <p:sp>
        <p:nvSpPr>
          <p:cNvPr id="215" name="Google Shape;215;p93"/>
          <p:cNvSpPr txBox="1">
            <a:spLocks noGrp="1"/>
          </p:cNvSpPr>
          <p:nvPr>
            <p:ph type="title"/>
          </p:nvPr>
        </p:nvSpPr>
        <p:spPr>
          <a:xfrm>
            <a:off x="415600" y="1474833"/>
            <a:ext cx="11360800" cy="26180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6000"/>
            </a:lvl1pPr>
            <a:lvl2pPr lvl="1" algn="ctr">
              <a:lnSpc>
                <a:spcPct val="100000"/>
              </a:lnSpc>
              <a:spcBef>
                <a:spcPts val="0"/>
              </a:spcBef>
              <a:spcAft>
                <a:spcPts val="0"/>
              </a:spcAft>
              <a:buSzPts val="12000"/>
              <a:buNone/>
              <a:defRPr sz="16000"/>
            </a:lvl2pPr>
            <a:lvl3pPr lvl="2" algn="ctr">
              <a:lnSpc>
                <a:spcPct val="100000"/>
              </a:lnSpc>
              <a:spcBef>
                <a:spcPts val="0"/>
              </a:spcBef>
              <a:spcAft>
                <a:spcPts val="0"/>
              </a:spcAft>
              <a:buSzPts val="12000"/>
              <a:buNone/>
              <a:defRPr sz="16000"/>
            </a:lvl3pPr>
            <a:lvl4pPr lvl="3" algn="ctr">
              <a:lnSpc>
                <a:spcPct val="100000"/>
              </a:lnSpc>
              <a:spcBef>
                <a:spcPts val="0"/>
              </a:spcBef>
              <a:spcAft>
                <a:spcPts val="0"/>
              </a:spcAft>
              <a:buSzPts val="12000"/>
              <a:buNone/>
              <a:defRPr sz="16000"/>
            </a:lvl4pPr>
            <a:lvl5pPr lvl="4" algn="ctr">
              <a:lnSpc>
                <a:spcPct val="100000"/>
              </a:lnSpc>
              <a:spcBef>
                <a:spcPts val="0"/>
              </a:spcBef>
              <a:spcAft>
                <a:spcPts val="0"/>
              </a:spcAft>
              <a:buSzPts val="12000"/>
              <a:buNone/>
              <a:defRPr sz="16000"/>
            </a:lvl5pPr>
            <a:lvl6pPr lvl="5" algn="ctr">
              <a:lnSpc>
                <a:spcPct val="100000"/>
              </a:lnSpc>
              <a:spcBef>
                <a:spcPts val="0"/>
              </a:spcBef>
              <a:spcAft>
                <a:spcPts val="0"/>
              </a:spcAft>
              <a:buSzPts val="12000"/>
              <a:buNone/>
              <a:defRPr sz="16000"/>
            </a:lvl6pPr>
            <a:lvl7pPr lvl="6" algn="ctr">
              <a:lnSpc>
                <a:spcPct val="100000"/>
              </a:lnSpc>
              <a:spcBef>
                <a:spcPts val="0"/>
              </a:spcBef>
              <a:spcAft>
                <a:spcPts val="0"/>
              </a:spcAft>
              <a:buSzPts val="12000"/>
              <a:buNone/>
              <a:defRPr sz="16000"/>
            </a:lvl7pPr>
            <a:lvl8pPr lvl="7" algn="ctr">
              <a:lnSpc>
                <a:spcPct val="100000"/>
              </a:lnSpc>
              <a:spcBef>
                <a:spcPts val="0"/>
              </a:spcBef>
              <a:spcAft>
                <a:spcPts val="0"/>
              </a:spcAft>
              <a:buSzPts val="12000"/>
              <a:buNone/>
              <a:defRPr sz="16000"/>
            </a:lvl8pPr>
            <a:lvl9pPr lvl="8" algn="ctr">
              <a:lnSpc>
                <a:spcPct val="100000"/>
              </a:lnSpc>
              <a:spcBef>
                <a:spcPts val="0"/>
              </a:spcBef>
              <a:spcAft>
                <a:spcPts val="0"/>
              </a:spcAft>
              <a:buSzPts val="12000"/>
              <a:buNone/>
              <a:defRPr sz="16000"/>
            </a:lvl9pPr>
          </a:lstStyle>
          <a:p>
            <a:endParaRPr/>
          </a:p>
        </p:txBody>
      </p:sp>
      <p:sp>
        <p:nvSpPr>
          <p:cNvPr id="216" name="Google Shape;216;p93"/>
          <p:cNvSpPr txBox="1">
            <a:spLocks noGrp="1"/>
          </p:cNvSpPr>
          <p:nvPr>
            <p:ph type="body" idx="1"/>
          </p:nvPr>
        </p:nvSpPr>
        <p:spPr>
          <a:xfrm>
            <a:off x="415600" y="4202967"/>
            <a:ext cx="11360800" cy="17344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217" name="Google Shape;217;p93"/>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18"/>
        <p:cNvGrpSpPr/>
        <p:nvPr/>
      </p:nvGrpSpPr>
      <p:grpSpPr>
        <a:xfrm>
          <a:off x="0" y="0"/>
          <a:ext cx="0" cy="0"/>
          <a:chOff x="0" y="0"/>
          <a:chExt cx="0" cy="0"/>
        </a:xfrm>
      </p:grpSpPr>
      <p:sp>
        <p:nvSpPr>
          <p:cNvPr id="219" name="Google Shape;219;p94"/>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9"/>
        <p:cNvGrpSpPr/>
        <p:nvPr/>
      </p:nvGrpSpPr>
      <p:grpSpPr>
        <a:xfrm>
          <a:off x="0" y="0"/>
          <a:ext cx="0" cy="0"/>
          <a:chOff x="0" y="0"/>
          <a:chExt cx="0" cy="0"/>
        </a:xfrm>
      </p:grpSpPr>
      <p:sp>
        <p:nvSpPr>
          <p:cNvPr id="180" name="Google Shape;180;p84"/>
          <p:cNvSpPr txBox="1">
            <a:spLocks noGrp="1"/>
          </p:cNvSpPr>
          <p:nvPr>
            <p:ph type="ctrTitle"/>
          </p:nvPr>
        </p:nvSpPr>
        <p:spPr>
          <a:xfrm>
            <a:off x="415611" y="992767"/>
            <a:ext cx="11360800" cy="27368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6933"/>
            </a:lvl1pPr>
            <a:lvl2pPr lvl="1" algn="ctr">
              <a:lnSpc>
                <a:spcPct val="100000"/>
              </a:lnSpc>
              <a:spcBef>
                <a:spcPts val="0"/>
              </a:spcBef>
              <a:spcAft>
                <a:spcPts val="0"/>
              </a:spcAft>
              <a:buSzPts val="5200"/>
              <a:buNone/>
              <a:defRPr sz="6933"/>
            </a:lvl2pPr>
            <a:lvl3pPr lvl="2" algn="ctr">
              <a:lnSpc>
                <a:spcPct val="100000"/>
              </a:lnSpc>
              <a:spcBef>
                <a:spcPts val="0"/>
              </a:spcBef>
              <a:spcAft>
                <a:spcPts val="0"/>
              </a:spcAft>
              <a:buSzPts val="5200"/>
              <a:buNone/>
              <a:defRPr sz="6933"/>
            </a:lvl3pPr>
            <a:lvl4pPr lvl="3" algn="ctr">
              <a:lnSpc>
                <a:spcPct val="100000"/>
              </a:lnSpc>
              <a:spcBef>
                <a:spcPts val="0"/>
              </a:spcBef>
              <a:spcAft>
                <a:spcPts val="0"/>
              </a:spcAft>
              <a:buSzPts val="5200"/>
              <a:buNone/>
              <a:defRPr sz="6933"/>
            </a:lvl4pPr>
            <a:lvl5pPr lvl="4" algn="ctr">
              <a:lnSpc>
                <a:spcPct val="100000"/>
              </a:lnSpc>
              <a:spcBef>
                <a:spcPts val="0"/>
              </a:spcBef>
              <a:spcAft>
                <a:spcPts val="0"/>
              </a:spcAft>
              <a:buSzPts val="5200"/>
              <a:buNone/>
              <a:defRPr sz="6933"/>
            </a:lvl5pPr>
            <a:lvl6pPr lvl="5" algn="ctr">
              <a:lnSpc>
                <a:spcPct val="100000"/>
              </a:lnSpc>
              <a:spcBef>
                <a:spcPts val="0"/>
              </a:spcBef>
              <a:spcAft>
                <a:spcPts val="0"/>
              </a:spcAft>
              <a:buSzPts val="5200"/>
              <a:buNone/>
              <a:defRPr sz="6933"/>
            </a:lvl6pPr>
            <a:lvl7pPr lvl="6" algn="ctr">
              <a:lnSpc>
                <a:spcPct val="100000"/>
              </a:lnSpc>
              <a:spcBef>
                <a:spcPts val="0"/>
              </a:spcBef>
              <a:spcAft>
                <a:spcPts val="0"/>
              </a:spcAft>
              <a:buSzPts val="5200"/>
              <a:buNone/>
              <a:defRPr sz="6933"/>
            </a:lvl7pPr>
            <a:lvl8pPr lvl="7" algn="ctr">
              <a:lnSpc>
                <a:spcPct val="100000"/>
              </a:lnSpc>
              <a:spcBef>
                <a:spcPts val="0"/>
              </a:spcBef>
              <a:spcAft>
                <a:spcPts val="0"/>
              </a:spcAft>
              <a:buSzPts val="5200"/>
              <a:buNone/>
              <a:defRPr sz="6933"/>
            </a:lvl8pPr>
            <a:lvl9pPr lvl="8" algn="ctr">
              <a:lnSpc>
                <a:spcPct val="100000"/>
              </a:lnSpc>
              <a:spcBef>
                <a:spcPts val="0"/>
              </a:spcBef>
              <a:spcAft>
                <a:spcPts val="0"/>
              </a:spcAft>
              <a:buSzPts val="5200"/>
              <a:buNone/>
              <a:defRPr sz="6933"/>
            </a:lvl9pPr>
          </a:lstStyle>
          <a:p>
            <a:endParaRPr/>
          </a:p>
        </p:txBody>
      </p:sp>
      <p:sp>
        <p:nvSpPr>
          <p:cNvPr id="181" name="Google Shape;181;p84"/>
          <p:cNvSpPr txBox="1">
            <a:spLocks noGrp="1"/>
          </p:cNvSpPr>
          <p:nvPr>
            <p:ph type="subTitle" idx="1"/>
          </p:nvPr>
        </p:nvSpPr>
        <p:spPr>
          <a:xfrm>
            <a:off x="415600" y="3778833"/>
            <a:ext cx="11360800" cy="10568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3733"/>
            </a:lvl1pPr>
            <a:lvl2pPr lvl="1" algn="ctr">
              <a:lnSpc>
                <a:spcPct val="100000"/>
              </a:lnSpc>
              <a:spcBef>
                <a:spcPts val="0"/>
              </a:spcBef>
              <a:spcAft>
                <a:spcPts val="0"/>
              </a:spcAft>
              <a:buSzPts val="2800"/>
              <a:buNone/>
              <a:defRPr sz="3733"/>
            </a:lvl2pPr>
            <a:lvl3pPr lvl="2" algn="ctr">
              <a:lnSpc>
                <a:spcPct val="100000"/>
              </a:lnSpc>
              <a:spcBef>
                <a:spcPts val="0"/>
              </a:spcBef>
              <a:spcAft>
                <a:spcPts val="0"/>
              </a:spcAft>
              <a:buSzPts val="2800"/>
              <a:buNone/>
              <a:defRPr sz="3733"/>
            </a:lvl3pPr>
            <a:lvl4pPr lvl="3" algn="ctr">
              <a:lnSpc>
                <a:spcPct val="100000"/>
              </a:lnSpc>
              <a:spcBef>
                <a:spcPts val="0"/>
              </a:spcBef>
              <a:spcAft>
                <a:spcPts val="0"/>
              </a:spcAft>
              <a:buSzPts val="2800"/>
              <a:buNone/>
              <a:defRPr sz="3733"/>
            </a:lvl4pPr>
            <a:lvl5pPr lvl="4" algn="ctr">
              <a:lnSpc>
                <a:spcPct val="100000"/>
              </a:lnSpc>
              <a:spcBef>
                <a:spcPts val="0"/>
              </a:spcBef>
              <a:spcAft>
                <a:spcPts val="0"/>
              </a:spcAft>
              <a:buSzPts val="2800"/>
              <a:buNone/>
              <a:defRPr sz="3733"/>
            </a:lvl5pPr>
            <a:lvl6pPr lvl="5" algn="ctr">
              <a:lnSpc>
                <a:spcPct val="100000"/>
              </a:lnSpc>
              <a:spcBef>
                <a:spcPts val="0"/>
              </a:spcBef>
              <a:spcAft>
                <a:spcPts val="0"/>
              </a:spcAft>
              <a:buSzPts val="2800"/>
              <a:buNone/>
              <a:defRPr sz="3733"/>
            </a:lvl6pPr>
            <a:lvl7pPr lvl="6" algn="ctr">
              <a:lnSpc>
                <a:spcPct val="100000"/>
              </a:lnSpc>
              <a:spcBef>
                <a:spcPts val="0"/>
              </a:spcBef>
              <a:spcAft>
                <a:spcPts val="0"/>
              </a:spcAft>
              <a:buSzPts val="2800"/>
              <a:buNone/>
              <a:defRPr sz="3733"/>
            </a:lvl7pPr>
            <a:lvl8pPr lvl="7" algn="ctr">
              <a:lnSpc>
                <a:spcPct val="100000"/>
              </a:lnSpc>
              <a:spcBef>
                <a:spcPts val="0"/>
              </a:spcBef>
              <a:spcAft>
                <a:spcPts val="0"/>
              </a:spcAft>
              <a:buSzPts val="2800"/>
              <a:buNone/>
              <a:defRPr sz="3733"/>
            </a:lvl8pPr>
            <a:lvl9pPr lvl="8" algn="ctr">
              <a:lnSpc>
                <a:spcPct val="100000"/>
              </a:lnSpc>
              <a:spcBef>
                <a:spcPts val="0"/>
              </a:spcBef>
              <a:spcAft>
                <a:spcPts val="0"/>
              </a:spcAft>
              <a:buSzPts val="2800"/>
              <a:buNone/>
              <a:defRPr sz="3733"/>
            </a:lvl9pPr>
          </a:lstStyle>
          <a:p>
            <a:endParaRPr/>
          </a:p>
        </p:txBody>
      </p:sp>
      <p:sp>
        <p:nvSpPr>
          <p:cNvPr id="182" name="Google Shape;182;p84"/>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83"/>
        <p:cNvGrpSpPr/>
        <p:nvPr/>
      </p:nvGrpSpPr>
      <p:grpSpPr>
        <a:xfrm>
          <a:off x="0" y="0"/>
          <a:ext cx="0" cy="0"/>
          <a:chOff x="0" y="0"/>
          <a:chExt cx="0" cy="0"/>
        </a:xfrm>
      </p:grpSpPr>
      <p:sp>
        <p:nvSpPr>
          <p:cNvPr id="184" name="Google Shape;184;p85"/>
          <p:cNvSpPr txBox="1">
            <a:spLocks noGrp="1"/>
          </p:cNvSpPr>
          <p:nvPr>
            <p:ph type="title"/>
          </p:nvPr>
        </p:nvSpPr>
        <p:spPr>
          <a:xfrm>
            <a:off x="415600" y="2867800"/>
            <a:ext cx="11360800" cy="11224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4800"/>
            </a:lvl1pPr>
            <a:lvl2pPr lvl="1" algn="ctr">
              <a:lnSpc>
                <a:spcPct val="100000"/>
              </a:lnSpc>
              <a:spcBef>
                <a:spcPts val="0"/>
              </a:spcBef>
              <a:spcAft>
                <a:spcPts val="0"/>
              </a:spcAft>
              <a:buSzPts val="3600"/>
              <a:buNone/>
              <a:defRPr sz="4800"/>
            </a:lvl2pPr>
            <a:lvl3pPr lvl="2" algn="ctr">
              <a:lnSpc>
                <a:spcPct val="100000"/>
              </a:lnSpc>
              <a:spcBef>
                <a:spcPts val="0"/>
              </a:spcBef>
              <a:spcAft>
                <a:spcPts val="0"/>
              </a:spcAft>
              <a:buSzPts val="3600"/>
              <a:buNone/>
              <a:defRPr sz="4800"/>
            </a:lvl3pPr>
            <a:lvl4pPr lvl="3" algn="ctr">
              <a:lnSpc>
                <a:spcPct val="100000"/>
              </a:lnSpc>
              <a:spcBef>
                <a:spcPts val="0"/>
              </a:spcBef>
              <a:spcAft>
                <a:spcPts val="0"/>
              </a:spcAft>
              <a:buSzPts val="3600"/>
              <a:buNone/>
              <a:defRPr sz="4800"/>
            </a:lvl4pPr>
            <a:lvl5pPr lvl="4" algn="ctr">
              <a:lnSpc>
                <a:spcPct val="100000"/>
              </a:lnSpc>
              <a:spcBef>
                <a:spcPts val="0"/>
              </a:spcBef>
              <a:spcAft>
                <a:spcPts val="0"/>
              </a:spcAft>
              <a:buSzPts val="3600"/>
              <a:buNone/>
              <a:defRPr sz="4800"/>
            </a:lvl5pPr>
            <a:lvl6pPr lvl="5" algn="ctr">
              <a:lnSpc>
                <a:spcPct val="100000"/>
              </a:lnSpc>
              <a:spcBef>
                <a:spcPts val="0"/>
              </a:spcBef>
              <a:spcAft>
                <a:spcPts val="0"/>
              </a:spcAft>
              <a:buSzPts val="3600"/>
              <a:buNone/>
              <a:defRPr sz="4800"/>
            </a:lvl6pPr>
            <a:lvl7pPr lvl="6" algn="ctr">
              <a:lnSpc>
                <a:spcPct val="100000"/>
              </a:lnSpc>
              <a:spcBef>
                <a:spcPts val="0"/>
              </a:spcBef>
              <a:spcAft>
                <a:spcPts val="0"/>
              </a:spcAft>
              <a:buSzPts val="3600"/>
              <a:buNone/>
              <a:defRPr sz="4800"/>
            </a:lvl7pPr>
            <a:lvl8pPr lvl="7" algn="ctr">
              <a:lnSpc>
                <a:spcPct val="100000"/>
              </a:lnSpc>
              <a:spcBef>
                <a:spcPts val="0"/>
              </a:spcBef>
              <a:spcAft>
                <a:spcPts val="0"/>
              </a:spcAft>
              <a:buSzPts val="3600"/>
              <a:buNone/>
              <a:defRPr sz="4800"/>
            </a:lvl8pPr>
            <a:lvl9pPr lvl="8" algn="ctr">
              <a:lnSpc>
                <a:spcPct val="100000"/>
              </a:lnSpc>
              <a:spcBef>
                <a:spcPts val="0"/>
              </a:spcBef>
              <a:spcAft>
                <a:spcPts val="0"/>
              </a:spcAft>
              <a:buSzPts val="3600"/>
              <a:buNone/>
              <a:defRPr sz="4800"/>
            </a:lvl9pPr>
          </a:lstStyle>
          <a:p>
            <a:endParaRPr/>
          </a:p>
        </p:txBody>
      </p:sp>
      <p:sp>
        <p:nvSpPr>
          <p:cNvPr id="185" name="Google Shape;185;p85"/>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6"/>
        <p:cNvGrpSpPr/>
        <p:nvPr/>
      </p:nvGrpSpPr>
      <p:grpSpPr>
        <a:xfrm>
          <a:off x="0" y="0"/>
          <a:ext cx="0" cy="0"/>
          <a:chOff x="0" y="0"/>
          <a:chExt cx="0" cy="0"/>
        </a:xfrm>
      </p:grpSpPr>
      <p:sp>
        <p:nvSpPr>
          <p:cNvPr id="187" name="Google Shape;187;p86"/>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8" name="Google Shape;188;p86"/>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189" name="Google Shape;189;p86"/>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90"/>
        <p:cNvGrpSpPr/>
        <p:nvPr/>
      </p:nvGrpSpPr>
      <p:grpSpPr>
        <a:xfrm>
          <a:off x="0" y="0"/>
          <a:ext cx="0" cy="0"/>
          <a:chOff x="0" y="0"/>
          <a:chExt cx="0" cy="0"/>
        </a:xfrm>
      </p:grpSpPr>
      <p:sp>
        <p:nvSpPr>
          <p:cNvPr id="191" name="Google Shape;191;p87"/>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92" name="Google Shape;192;p87"/>
          <p:cNvSpPr txBox="1">
            <a:spLocks noGrp="1"/>
          </p:cNvSpPr>
          <p:nvPr>
            <p:ph type="body" idx="1"/>
          </p:nvPr>
        </p:nvSpPr>
        <p:spPr>
          <a:xfrm>
            <a:off x="415600" y="1536633"/>
            <a:ext cx="5333200" cy="45552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867"/>
            </a:lvl1pPr>
            <a:lvl2pPr marL="914400" lvl="1" indent="-304800" algn="l">
              <a:lnSpc>
                <a:spcPct val="115000"/>
              </a:lnSpc>
              <a:spcBef>
                <a:spcPts val="0"/>
              </a:spcBef>
              <a:spcAft>
                <a:spcPts val="0"/>
              </a:spcAft>
              <a:buSzPts val="1200"/>
              <a:buChar char="○"/>
              <a:defRPr sz="1600"/>
            </a:lvl2pPr>
            <a:lvl3pPr marL="1371600" lvl="2" indent="-304800" algn="l">
              <a:lnSpc>
                <a:spcPct val="115000"/>
              </a:lnSpc>
              <a:spcBef>
                <a:spcPts val="0"/>
              </a:spcBef>
              <a:spcAft>
                <a:spcPts val="0"/>
              </a:spcAft>
              <a:buSzPts val="1200"/>
              <a:buChar char="■"/>
              <a:defRPr sz="1600"/>
            </a:lvl3pPr>
            <a:lvl4pPr marL="1828800" lvl="3" indent="-304800" algn="l">
              <a:lnSpc>
                <a:spcPct val="115000"/>
              </a:lnSpc>
              <a:spcBef>
                <a:spcPts val="0"/>
              </a:spcBef>
              <a:spcAft>
                <a:spcPts val="0"/>
              </a:spcAft>
              <a:buSzPts val="1200"/>
              <a:buChar char="●"/>
              <a:defRPr sz="1600"/>
            </a:lvl4pPr>
            <a:lvl5pPr marL="2286000" lvl="4" indent="-304800" algn="l">
              <a:lnSpc>
                <a:spcPct val="115000"/>
              </a:lnSpc>
              <a:spcBef>
                <a:spcPts val="0"/>
              </a:spcBef>
              <a:spcAft>
                <a:spcPts val="0"/>
              </a:spcAft>
              <a:buSzPts val="1200"/>
              <a:buChar char="○"/>
              <a:defRPr sz="1600"/>
            </a:lvl5pPr>
            <a:lvl6pPr marL="2743200" lvl="5" indent="-304800" algn="l">
              <a:lnSpc>
                <a:spcPct val="115000"/>
              </a:lnSpc>
              <a:spcBef>
                <a:spcPts val="0"/>
              </a:spcBef>
              <a:spcAft>
                <a:spcPts val="0"/>
              </a:spcAft>
              <a:buSzPts val="1200"/>
              <a:buChar char="■"/>
              <a:defRPr sz="1600"/>
            </a:lvl6pPr>
            <a:lvl7pPr marL="3200400" lvl="6" indent="-304800" algn="l">
              <a:lnSpc>
                <a:spcPct val="115000"/>
              </a:lnSpc>
              <a:spcBef>
                <a:spcPts val="0"/>
              </a:spcBef>
              <a:spcAft>
                <a:spcPts val="0"/>
              </a:spcAft>
              <a:buSzPts val="1200"/>
              <a:buChar char="●"/>
              <a:defRPr sz="1600"/>
            </a:lvl7pPr>
            <a:lvl8pPr marL="3657600" lvl="7" indent="-304800" algn="l">
              <a:lnSpc>
                <a:spcPct val="115000"/>
              </a:lnSpc>
              <a:spcBef>
                <a:spcPts val="0"/>
              </a:spcBef>
              <a:spcAft>
                <a:spcPts val="0"/>
              </a:spcAft>
              <a:buSzPts val="1200"/>
              <a:buChar char="○"/>
              <a:defRPr sz="1600"/>
            </a:lvl8pPr>
            <a:lvl9pPr marL="4114800" lvl="8" indent="-304800" algn="l">
              <a:lnSpc>
                <a:spcPct val="115000"/>
              </a:lnSpc>
              <a:spcBef>
                <a:spcPts val="0"/>
              </a:spcBef>
              <a:spcAft>
                <a:spcPts val="0"/>
              </a:spcAft>
              <a:buSzPts val="1200"/>
              <a:buChar char="■"/>
              <a:defRPr sz="1600"/>
            </a:lvl9pPr>
          </a:lstStyle>
          <a:p>
            <a:endParaRPr/>
          </a:p>
        </p:txBody>
      </p:sp>
      <p:sp>
        <p:nvSpPr>
          <p:cNvPr id="193" name="Google Shape;193;p87"/>
          <p:cNvSpPr txBox="1">
            <a:spLocks noGrp="1"/>
          </p:cNvSpPr>
          <p:nvPr>
            <p:ph type="body" idx="2"/>
          </p:nvPr>
        </p:nvSpPr>
        <p:spPr>
          <a:xfrm>
            <a:off x="6443200" y="1536633"/>
            <a:ext cx="5333200" cy="45552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867"/>
            </a:lvl1pPr>
            <a:lvl2pPr marL="914400" lvl="1" indent="-304800" algn="l">
              <a:lnSpc>
                <a:spcPct val="115000"/>
              </a:lnSpc>
              <a:spcBef>
                <a:spcPts val="0"/>
              </a:spcBef>
              <a:spcAft>
                <a:spcPts val="0"/>
              </a:spcAft>
              <a:buSzPts val="1200"/>
              <a:buChar char="○"/>
              <a:defRPr sz="1600"/>
            </a:lvl2pPr>
            <a:lvl3pPr marL="1371600" lvl="2" indent="-304800" algn="l">
              <a:lnSpc>
                <a:spcPct val="115000"/>
              </a:lnSpc>
              <a:spcBef>
                <a:spcPts val="0"/>
              </a:spcBef>
              <a:spcAft>
                <a:spcPts val="0"/>
              </a:spcAft>
              <a:buSzPts val="1200"/>
              <a:buChar char="■"/>
              <a:defRPr sz="1600"/>
            </a:lvl3pPr>
            <a:lvl4pPr marL="1828800" lvl="3" indent="-304800" algn="l">
              <a:lnSpc>
                <a:spcPct val="115000"/>
              </a:lnSpc>
              <a:spcBef>
                <a:spcPts val="0"/>
              </a:spcBef>
              <a:spcAft>
                <a:spcPts val="0"/>
              </a:spcAft>
              <a:buSzPts val="1200"/>
              <a:buChar char="●"/>
              <a:defRPr sz="1600"/>
            </a:lvl4pPr>
            <a:lvl5pPr marL="2286000" lvl="4" indent="-304800" algn="l">
              <a:lnSpc>
                <a:spcPct val="115000"/>
              </a:lnSpc>
              <a:spcBef>
                <a:spcPts val="0"/>
              </a:spcBef>
              <a:spcAft>
                <a:spcPts val="0"/>
              </a:spcAft>
              <a:buSzPts val="1200"/>
              <a:buChar char="○"/>
              <a:defRPr sz="1600"/>
            </a:lvl5pPr>
            <a:lvl6pPr marL="2743200" lvl="5" indent="-304800" algn="l">
              <a:lnSpc>
                <a:spcPct val="115000"/>
              </a:lnSpc>
              <a:spcBef>
                <a:spcPts val="0"/>
              </a:spcBef>
              <a:spcAft>
                <a:spcPts val="0"/>
              </a:spcAft>
              <a:buSzPts val="1200"/>
              <a:buChar char="■"/>
              <a:defRPr sz="1600"/>
            </a:lvl6pPr>
            <a:lvl7pPr marL="3200400" lvl="6" indent="-304800" algn="l">
              <a:lnSpc>
                <a:spcPct val="115000"/>
              </a:lnSpc>
              <a:spcBef>
                <a:spcPts val="0"/>
              </a:spcBef>
              <a:spcAft>
                <a:spcPts val="0"/>
              </a:spcAft>
              <a:buSzPts val="1200"/>
              <a:buChar char="●"/>
              <a:defRPr sz="1600"/>
            </a:lvl7pPr>
            <a:lvl8pPr marL="3657600" lvl="7" indent="-304800" algn="l">
              <a:lnSpc>
                <a:spcPct val="115000"/>
              </a:lnSpc>
              <a:spcBef>
                <a:spcPts val="0"/>
              </a:spcBef>
              <a:spcAft>
                <a:spcPts val="0"/>
              </a:spcAft>
              <a:buSzPts val="1200"/>
              <a:buChar char="○"/>
              <a:defRPr sz="1600"/>
            </a:lvl8pPr>
            <a:lvl9pPr marL="4114800" lvl="8" indent="-304800" algn="l">
              <a:lnSpc>
                <a:spcPct val="115000"/>
              </a:lnSpc>
              <a:spcBef>
                <a:spcPts val="0"/>
              </a:spcBef>
              <a:spcAft>
                <a:spcPts val="0"/>
              </a:spcAft>
              <a:buSzPts val="1200"/>
              <a:buChar char="■"/>
              <a:defRPr sz="1600"/>
            </a:lvl9pPr>
          </a:lstStyle>
          <a:p>
            <a:endParaRPr/>
          </a:p>
        </p:txBody>
      </p:sp>
      <p:sp>
        <p:nvSpPr>
          <p:cNvPr id="194" name="Google Shape;194;p87"/>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95"/>
        <p:cNvGrpSpPr/>
        <p:nvPr/>
      </p:nvGrpSpPr>
      <p:grpSpPr>
        <a:xfrm>
          <a:off x="0" y="0"/>
          <a:ext cx="0" cy="0"/>
          <a:chOff x="0" y="0"/>
          <a:chExt cx="0" cy="0"/>
        </a:xfrm>
      </p:grpSpPr>
      <p:sp>
        <p:nvSpPr>
          <p:cNvPr id="196" name="Google Shape;196;p88"/>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97" name="Google Shape;197;p88"/>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198"/>
        <p:cNvGrpSpPr/>
        <p:nvPr/>
      </p:nvGrpSpPr>
      <p:grpSpPr>
        <a:xfrm>
          <a:off x="0" y="0"/>
          <a:ext cx="0" cy="0"/>
          <a:chOff x="0" y="0"/>
          <a:chExt cx="0" cy="0"/>
        </a:xfrm>
      </p:grpSpPr>
      <p:sp>
        <p:nvSpPr>
          <p:cNvPr id="199" name="Google Shape;199;p89"/>
          <p:cNvSpPr txBox="1">
            <a:spLocks noGrp="1"/>
          </p:cNvSpPr>
          <p:nvPr>
            <p:ph type="title"/>
          </p:nvPr>
        </p:nvSpPr>
        <p:spPr>
          <a:xfrm>
            <a:off x="415600" y="740800"/>
            <a:ext cx="3744000" cy="10076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3200"/>
            </a:lvl1pPr>
            <a:lvl2pPr lvl="1" algn="l">
              <a:lnSpc>
                <a:spcPct val="100000"/>
              </a:lnSpc>
              <a:spcBef>
                <a:spcPts val="0"/>
              </a:spcBef>
              <a:spcAft>
                <a:spcPts val="0"/>
              </a:spcAft>
              <a:buSzPts val="2400"/>
              <a:buNone/>
              <a:defRPr sz="3200"/>
            </a:lvl2pPr>
            <a:lvl3pPr lvl="2" algn="l">
              <a:lnSpc>
                <a:spcPct val="100000"/>
              </a:lnSpc>
              <a:spcBef>
                <a:spcPts val="0"/>
              </a:spcBef>
              <a:spcAft>
                <a:spcPts val="0"/>
              </a:spcAft>
              <a:buSzPts val="2400"/>
              <a:buNone/>
              <a:defRPr sz="3200"/>
            </a:lvl3pPr>
            <a:lvl4pPr lvl="3" algn="l">
              <a:lnSpc>
                <a:spcPct val="100000"/>
              </a:lnSpc>
              <a:spcBef>
                <a:spcPts val="0"/>
              </a:spcBef>
              <a:spcAft>
                <a:spcPts val="0"/>
              </a:spcAft>
              <a:buSzPts val="2400"/>
              <a:buNone/>
              <a:defRPr sz="3200"/>
            </a:lvl4pPr>
            <a:lvl5pPr lvl="4" algn="l">
              <a:lnSpc>
                <a:spcPct val="100000"/>
              </a:lnSpc>
              <a:spcBef>
                <a:spcPts val="0"/>
              </a:spcBef>
              <a:spcAft>
                <a:spcPts val="0"/>
              </a:spcAft>
              <a:buSzPts val="2400"/>
              <a:buNone/>
              <a:defRPr sz="3200"/>
            </a:lvl5pPr>
            <a:lvl6pPr lvl="5" algn="l">
              <a:lnSpc>
                <a:spcPct val="100000"/>
              </a:lnSpc>
              <a:spcBef>
                <a:spcPts val="0"/>
              </a:spcBef>
              <a:spcAft>
                <a:spcPts val="0"/>
              </a:spcAft>
              <a:buSzPts val="2400"/>
              <a:buNone/>
              <a:defRPr sz="3200"/>
            </a:lvl6pPr>
            <a:lvl7pPr lvl="6" algn="l">
              <a:lnSpc>
                <a:spcPct val="100000"/>
              </a:lnSpc>
              <a:spcBef>
                <a:spcPts val="0"/>
              </a:spcBef>
              <a:spcAft>
                <a:spcPts val="0"/>
              </a:spcAft>
              <a:buSzPts val="2400"/>
              <a:buNone/>
              <a:defRPr sz="3200"/>
            </a:lvl7pPr>
            <a:lvl8pPr lvl="7" algn="l">
              <a:lnSpc>
                <a:spcPct val="100000"/>
              </a:lnSpc>
              <a:spcBef>
                <a:spcPts val="0"/>
              </a:spcBef>
              <a:spcAft>
                <a:spcPts val="0"/>
              </a:spcAft>
              <a:buSzPts val="2400"/>
              <a:buNone/>
              <a:defRPr sz="3200"/>
            </a:lvl8pPr>
            <a:lvl9pPr lvl="8" algn="l">
              <a:lnSpc>
                <a:spcPct val="100000"/>
              </a:lnSpc>
              <a:spcBef>
                <a:spcPts val="0"/>
              </a:spcBef>
              <a:spcAft>
                <a:spcPts val="0"/>
              </a:spcAft>
              <a:buSzPts val="2400"/>
              <a:buNone/>
              <a:defRPr sz="3200"/>
            </a:lvl9pPr>
          </a:lstStyle>
          <a:p>
            <a:endParaRPr/>
          </a:p>
        </p:txBody>
      </p:sp>
      <p:sp>
        <p:nvSpPr>
          <p:cNvPr id="200" name="Google Shape;200;p89"/>
          <p:cNvSpPr txBox="1">
            <a:spLocks noGrp="1"/>
          </p:cNvSpPr>
          <p:nvPr>
            <p:ph type="body" idx="1"/>
          </p:nvPr>
        </p:nvSpPr>
        <p:spPr>
          <a:xfrm>
            <a:off x="415600" y="1852800"/>
            <a:ext cx="3744000" cy="42392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600"/>
            </a:lvl1pPr>
            <a:lvl2pPr marL="914400" lvl="1" indent="-304800" algn="l">
              <a:lnSpc>
                <a:spcPct val="115000"/>
              </a:lnSpc>
              <a:spcBef>
                <a:spcPts val="0"/>
              </a:spcBef>
              <a:spcAft>
                <a:spcPts val="0"/>
              </a:spcAft>
              <a:buSzPts val="1200"/>
              <a:buChar char="○"/>
              <a:defRPr sz="1600"/>
            </a:lvl2pPr>
            <a:lvl3pPr marL="1371600" lvl="2" indent="-304800" algn="l">
              <a:lnSpc>
                <a:spcPct val="115000"/>
              </a:lnSpc>
              <a:spcBef>
                <a:spcPts val="0"/>
              </a:spcBef>
              <a:spcAft>
                <a:spcPts val="0"/>
              </a:spcAft>
              <a:buSzPts val="1200"/>
              <a:buChar char="■"/>
              <a:defRPr sz="1600"/>
            </a:lvl3pPr>
            <a:lvl4pPr marL="1828800" lvl="3" indent="-304800" algn="l">
              <a:lnSpc>
                <a:spcPct val="115000"/>
              </a:lnSpc>
              <a:spcBef>
                <a:spcPts val="0"/>
              </a:spcBef>
              <a:spcAft>
                <a:spcPts val="0"/>
              </a:spcAft>
              <a:buSzPts val="1200"/>
              <a:buChar char="●"/>
              <a:defRPr sz="1600"/>
            </a:lvl4pPr>
            <a:lvl5pPr marL="2286000" lvl="4" indent="-304800" algn="l">
              <a:lnSpc>
                <a:spcPct val="115000"/>
              </a:lnSpc>
              <a:spcBef>
                <a:spcPts val="0"/>
              </a:spcBef>
              <a:spcAft>
                <a:spcPts val="0"/>
              </a:spcAft>
              <a:buSzPts val="1200"/>
              <a:buChar char="○"/>
              <a:defRPr sz="1600"/>
            </a:lvl5pPr>
            <a:lvl6pPr marL="2743200" lvl="5" indent="-304800" algn="l">
              <a:lnSpc>
                <a:spcPct val="115000"/>
              </a:lnSpc>
              <a:spcBef>
                <a:spcPts val="0"/>
              </a:spcBef>
              <a:spcAft>
                <a:spcPts val="0"/>
              </a:spcAft>
              <a:buSzPts val="1200"/>
              <a:buChar char="■"/>
              <a:defRPr sz="1600"/>
            </a:lvl6pPr>
            <a:lvl7pPr marL="3200400" lvl="6" indent="-304800" algn="l">
              <a:lnSpc>
                <a:spcPct val="115000"/>
              </a:lnSpc>
              <a:spcBef>
                <a:spcPts val="0"/>
              </a:spcBef>
              <a:spcAft>
                <a:spcPts val="0"/>
              </a:spcAft>
              <a:buSzPts val="1200"/>
              <a:buChar char="●"/>
              <a:defRPr sz="1600"/>
            </a:lvl7pPr>
            <a:lvl8pPr marL="3657600" lvl="7" indent="-304800" algn="l">
              <a:lnSpc>
                <a:spcPct val="115000"/>
              </a:lnSpc>
              <a:spcBef>
                <a:spcPts val="0"/>
              </a:spcBef>
              <a:spcAft>
                <a:spcPts val="0"/>
              </a:spcAft>
              <a:buSzPts val="1200"/>
              <a:buChar char="○"/>
              <a:defRPr sz="1600"/>
            </a:lvl8pPr>
            <a:lvl9pPr marL="4114800" lvl="8" indent="-304800" algn="l">
              <a:lnSpc>
                <a:spcPct val="115000"/>
              </a:lnSpc>
              <a:spcBef>
                <a:spcPts val="0"/>
              </a:spcBef>
              <a:spcAft>
                <a:spcPts val="0"/>
              </a:spcAft>
              <a:buSzPts val="1200"/>
              <a:buChar char="■"/>
              <a:defRPr sz="1600"/>
            </a:lvl9pPr>
          </a:lstStyle>
          <a:p>
            <a:endParaRPr/>
          </a:p>
        </p:txBody>
      </p:sp>
      <p:sp>
        <p:nvSpPr>
          <p:cNvPr id="201" name="Google Shape;201;p89"/>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202"/>
        <p:cNvGrpSpPr/>
        <p:nvPr/>
      </p:nvGrpSpPr>
      <p:grpSpPr>
        <a:xfrm>
          <a:off x="0" y="0"/>
          <a:ext cx="0" cy="0"/>
          <a:chOff x="0" y="0"/>
          <a:chExt cx="0" cy="0"/>
        </a:xfrm>
      </p:grpSpPr>
      <p:sp>
        <p:nvSpPr>
          <p:cNvPr id="203" name="Google Shape;203;p90"/>
          <p:cNvSpPr txBox="1">
            <a:spLocks noGrp="1"/>
          </p:cNvSpPr>
          <p:nvPr>
            <p:ph type="title"/>
          </p:nvPr>
        </p:nvSpPr>
        <p:spPr>
          <a:xfrm>
            <a:off x="653667" y="600200"/>
            <a:ext cx="8490400" cy="54544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6400"/>
            </a:lvl1pPr>
            <a:lvl2pPr lvl="1" algn="l">
              <a:lnSpc>
                <a:spcPct val="100000"/>
              </a:lnSpc>
              <a:spcBef>
                <a:spcPts val="0"/>
              </a:spcBef>
              <a:spcAft>
                <a:spcPts val="0"/>
              </a:spcAft>
              <a:buSzPts val="4800"/>
              <a:buNone/>
              <a:defRPr sz="6400"/>
            </a:lvl2pPr>
            <a:lvl3pPr lvl="2" algn="l">
              <a:lnSpc>
                <a:spcPct val="100000"/>
              </a:lnSpc>
              <a:spcBef>
                <a:spcPts val="0"/>
              </a:spcBef>
              <a:spcAft>
                <a:spcPts val="0"/>
              </a:spcAft>
              <a:buSzPts val="4800"/>
              <a:buNone/>
              <a:defRPr sz="6400"/>
            </a:lvl3pPr>
            <a:lvl4pPr lvl="3" algn="l">
              <a:lnSpc>
                <a:spcPct val="100000"/>
              </a:lnSpc>
              <a:spcBef>
                <a:spcPts val="0"/>
              </a:spcBef>
              <a:spcAft>
                <a:spcPts val="0"/>
              </a:spcAft>
              <a:buSzPts val="4800"/>
              <a:buNone/>
              <a:defRPr sz="6400"/>
            </a:lvl4pPr>
            <a:lvl5pPr lvl="4" algn="l">
              <a:lnSpc>
                <a:spcPct val="100000"/>
              </a:lnSpc>
              <a:spcBef>
                <a:spcPts val="0"/>
              </a:spcBef>
              <a:spcAft>
                <a:spcPts val="0"/>
              </a:spcAft>
              <a:buSzPts val="4800"/>
              <a:buNone/>
              <a:defRPr sz="6400"/>
            </a:lvl5pPr>
            <a:lvl6pPr lvl="5" algn="l">
              <a:lnSpc>
                <a:spcPct val="100000"/>
              </a:lnSpc>
              <a:spcBef>
                <a:spcPts val="0"/>
              </a:spcBef>
              <a:spcAft>
                <a:spcPts val="0"/>
              </a:spcAft>
              <a:buSzPts val="4800"/>
              <a:buNone/>
              <a:defRPr sz="6400"/>
            </a:lvl6pPr>
            <a:lvl7pPr lvl="6" algn="l">
              <a:lnSpc>
                <a:spcPct val="100000"/>
              </a:lnSpc>
              <a:spcBef>
                <a:spcPts val="0"/>
              </a:spcBef>
              <a:spcAft>
                <a:spcPts val="0"/>
              </a:spcAft>
              <a:buSzPts val="4800"/>
              <a:buNone/>
              <a:defRPr sz="6400"/>
            </a:lvl7pPr>
            <a:lvl8pPr lvl="7" algn="l">
              <a:lnSpc>
                <a:spcPct val="100000"/>
              </a:lnSpc>
              <a:spcBef>
                <a:spcPts val="0"/>
              </a:spcBef>
              <a:spcAft>
                <a:spcPts val="0"/>
              </a:spcAft>
              <a:buSzPts val="4800"/>
              <a:buNone/>
              <a:defRPr sz="6400"/>
            </a:lvl8pPr>
            <a:lvl9pPr lvl="8" algn="l">
              <a:lnSpc>
                <a:spcPct val="100000"/>
              </a:lnSpc>
              <a:spcBef>
                <a:spcPts val="0"/>
              </a:spcBef>
              <a:spcAft>
                <a:spcPts val="0"/>
              </a:spcAft>
              <a:buSzPts val="4800"/>
              <a:buNone/>
              <a:defRPr sz="6400"/>
            </a:lvl9pPr>
          </a:lstStyle>
          <a:p>
            <a:endParaRPr/>
          </a:p>
        </p:txBody>
      </p:sp>
      <p:sp>
        <p:nvSpPr>
          <p:cNvPr id="204" name="Google Shape;204;p90"/>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205"/>
        <p:cNvGrpSpPr/>
        <p:nvPr/>
      </p:nvGrpSpPr>
      <p:grpSpPr>
        <a:xfrm>
          <a:off x="0" y="0"/>
          <a:ext cx="0" cy="0"/>
          <a:chOff x="0" y="0"/>
          <a:chExt cx="0" cy="0"/>
        </a:xfrm>
      </p:grpSpPr>
      <p:sp>
        <p:nvSpPr>
          <p:cNvPr id="206" name="Google Shape;206;p91"/>
          <p:cNvSpPr/>
          <p:nvPr/>
        </p:nvSpPr>
        <p:spPr>
          <a:xfrm>
            <a:off x="6096000" y="-167"/>
            <a:ext cx="6096000" cy="6858000"/>
          </a:xfrm>
          <a:prstGeom prst="rect">
            <a:avLst/>
          </a:prstGeom>
          <a:solidFill>
            <a:schemeClr val="lt2"/>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chemeClr val="dk1"/>
              </a:buClr>
              <a:buSzPts val="2400"/>
              <a:buFont typeface="Arial"/>
              <a:buNone/>
            </a:pPr>
            <a:endParaRPr sz="2400" b="0" i="0" u="none" strike="noStrike" cap="none">
              <a:solidFill>
                <a:schemeClr val="dk1"/>
              </a:solidFill>
              <a:latin typeface="Arial"/>
              <a:ea typeface="Arial"/>
              <a:cs typeface="Arial"/>
              <a:sym typeface="Arial"/>
            </a:endParaRPr>
          </a:p>
        </p:txBody>
      </p:sp>
      <p:sp>
        <p:nvSpPr>
          <p:cNvPr id="207" name="Google Shape;207;p91"/>
          <p:cNvSpPr txBox="1">
            <a:spLocks noGrp="1"/>
          </p:cNvSpPr>
          <p:nvPr>
            <p:ph type="title"/>
          </p:nvPr>
        </p:nvSpPr>
        <p:spPr>
          <a:xfrm>
            <a:off x="354000" y="1644233"/>
            <a:ext cx="5393600" cy="19764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5600"/>
            </a:lvl1pPr>
            <a:lvl2pPr lvl="1" algn="ctr">
              <a:lnSpc>
                <a:spcPct val="100000"/>
              </a:lnSpc>
              <a:spcBef>
                <a:spcPts val="0"/>
              </a:spcBef>
              <a:spcAft>
                <a:spcPts val="0"/>
              </a:spcAft>
              <a:buSzPts val="4200"/>
              <a:buNone/>
              <a:defRPr sz="5600"/>
            </a:lvl2pPr>
            <a:lvl3pPr lvl="2" algn="ctr">
              <a:lnSpc>
                <a:spcPct val="100000"/>
              </a:lnSpc>
              <a:spcBef>
                <a:spcPts val="0"/>
              </a:spcBef>
              <a:spcAft>
                <a:spcPts val="0"/>
              </a:spcAft>
              <a:buSzPts val="4200"/>
              <a:buNone/>
              <a:defRPr sz="5600"/>
            </a:lvl3pPr>
            <a:lvl4pPr lvl="3" algn="ctr">
              <a:lnSpc>
                <a:spcPct val="100000"/>
              </a:lnSpc>
              <a:spcBef>
                <a:spcPts val="0"/>
              </a:spcBef>
              <a:spcAft>
                <a:spcPts val="0"/>
              </a:spcAft>
              <a:buSzPts val="4200"/>
              <a:buNone/>
              <a:defRPr sz="5600"/>
            </a:lvl4pPr>
            <a:lvl5pPr lvl="4" algn="ctr">
              <a:lnSpc>
                <a:spcPct val="100000"/>
              </a:lnSpc>
              <a:spcBef>
                <a:spcPts val="0"/>
              </a:spcBef>
              <a:spcAft>
                <a:spcPts val="0"/>
              </a:spcAft>
              <a:buSzPts val="4200"/>
              <a:buNone/>
              <a:defRPr sz="5600"/>
            </a:lvl5pPr>
            <a:lvl6pPr lvl="5" algn="ctr">
              <a:lnSpc>
                <a:spcPct val="100000"/>
              </a:lnSpc>
              <a:spcBef>
                <a:spcPts val="0"/>
              </a:spcBef>
              <a:spcAft>
                <a:spcPts val="0"/>
              </a:spcAft>
              <a:buSzPts val="4200"/>
              <a:buNone/>
              <a:defRPr sz="5600"/>
            </a:lvl6pPr>
            <a:lvl7pPr lvl="6" algn="ctr">
              <a:lnSpc>
                <a:spcPct val="100000"/>
              </a:lnSpc>
              <a:spcBef>
                <a:spcPts val="0"/>
              </a:spcBef>
              <a:spcAft>
                <a:spcPts val="0"/>
              </a:spcAft>
              <a:buSzPts val="4200"/>
              <a:buNone/>
              <a:defRPr sz="5600"/>
            </a:lvl7pPr>
            <a:lvl8pPr lvl="7" algn="ctr">
              <a:lnSpc>
                <a:spcPct val="100000"/>
              </a:lnSpc>
              <a:spcBef>
                <a:spcPts val="0"/>
              </a:spcBef>
              <a:spcAft>
                <a:spcPts val="0"/>
              </a:spcAft>
              <a:buSzPts val="4200"/>
              <a:buNone/>
              <a:defRPr sz="5600"/>
            </a:lvl8pPr>
            <a:lvl9pPr lvl="8" algn="ctr">
              <a:lnSpc>
                <a:spcPct val="100000"/>
              </a:lnSpc>
              <a:spcBef>
                <a:spcPts val="0"/>
              </a:spcBef>
              <a:spcAft>
                <a:spcPts val="0"/>
              </a:spcAft>
              <a:buSzPts val="4200"/>
              <a:buNone/>
              <a:defRPr sz="5600"/>
            </a:lvl9pPr>
          </a:lstStyle>
          <a:p>
            <a:endParaRPr/>
          </a:p>
        </p:txBody>
      </p:sp>
      <p:sp>
        <p:nvSpPr>
          <p:cNvPr id="208" name="Google Shape;208;p91"/>
          <p:cNvSpPr txBox="1">
            <a:spLocks noGrp="1"/>
          </p:cNvSpPr>
          <p:nvPr>
            <p:ph type="subTitle" idx="1"/>
          </p:nvPr>
        </p:nvSpPr>
        <p:spPr>
          <a:xfrm>
            <a:off x="354000" y="3737433"/>
            <a:ext cx="5393600" cy="16468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209" name="Google Shape;209;p91"/>
          <p:cNvSpPr txBox="1">
            <a:spLocks noGrp="1"/>
          </p:cNvSpPr>
          <p:nvPr>
            <p:ph type="body" idx="2"/>
          </p:nvPr>
        </p:nvSpPr>
        <p:spPr>
          <a:xfrm>
            <a:off x="6586000" y="965433"/>
            <a:ext cx="5116000" cy="49268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210" name="Google Shape;210;p91"/>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1"/>
        <p:cNvGrpSpPr/>
        <p:nvPr/>
      </p:nvGrpSpPr>
      <p:grpSpPr>
        <a:xfrm>
          <a:off x="0" y="0"/>
          <a:ext cx="0" cy="0"/>
          <a:chOff x="0" y="0"/>
          <a:chExt cx="0" cy="0"/>
        </a:xfrm>
      </p:grpSpPr>
      <p:sp>
        <p:nvSpPr>
          <p:cNvPr id="172" name="Google Shape;172;p47"/>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173" name="Google Shape;173;p47"/>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867"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867"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867"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867"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867"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867"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867"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867" b="0" i="0" u="none" strike="noStrike" cap="none">
                <a:solidFill>
                  <a:schemeClr val="dk2"/>
                </a:solidFill>
                <a:latin typeface="Arial"/>
                <a:ea typeface="Arial"/>
                <a:cs typeface="Arial"/>
                <a:sym typeface="Arial"/>
              </a:defRPr>
            </a:lvl9pPr>
          </a:lstStyle>
          <a:p>
            <a:endParaRPr/>
          </a:p>
        </p:txBody>
      </p:sp>
      <p:sp>
        <p:nvSpPr>
          <p:cNvPr id="174" name="Google Shape;174;p47"/>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chemeClr val="dk2"/>
              </a:buClr>
              <a:buSzPts val="1333"/>
              <a:buFont typeface="Arial"/>
              <a:buNone/>
              <a:defRPr sz="1333"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E27C8-E099-02CC-0A68-E077D4927AD2}"/>
              </a:ext>
            </a:extLst>
          </p:cNvPr>
          <p:cNvSpPr>
            <a:spLocks noGrp="1"/>
          </p:cNvSpPr>
          <p:nvPr>
            <p:ph type="ctrTitle"/>
          </p:nvPr>
        </p:nvSpPr>
        <p:spPr/>
        <p:txBody>
          <a:bodyPr/>
          <a:lstStyle/>
          <a:p>
            <a:r>
              <a:rPr lang="en-US" dirty="0"/>
              <a:t>DCS Workshop </a:t>
            </a:r>
          </a:p>
        </p:txBody>
      </p:sp>
      <p:sp>
        <p:nvSpPr>
          <p:cNvPr id="3" name="Subtitle 2">
            <a:extLst>
              <a:ext uri="{FF2B5EF4-FFF2-40B4-BE49-F238E27FC236}">
                <a16:creationId xmlns:a16="http://schemas.microsoft.com/office/drawing/2014/main" id="{EF426207-49D8-BB63-6D02-1023B27D120B}"/>
              </a:ext>
            </a:extLst>
          </p:cNvPr>
          <p:cNvSpPr>
            <a:spLocks noGrp="1"/>
          </p:cNvSpPr>
          <p:nvPr>
            <p:ph type="subTitle" idx="1"/>
          </p:nvPr>
        </p:nvSpPr>
        <p:spPr/>
        <p:txBody>
          <a:bodyPr/>
          <a:lstStyle/>
          <a:p>
            <a:r>
              <a:rPr lang="en-US" dirty="0"/>
              <a:t>User Person Templates </a:t>
            </a:r>
          </a:p>
        </p:txBody>
      </p:sp>
    </p:spTree>
    <p:extLst>
      <p:ext uri="{BB962C8B-B14F-4D97-AF65-F5344CB8AC3E}">
        <p14:creationId xmlns:p14="http://schemas.microsoft.com/office/powerpoint/2010/main" val="3829574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Google Shape;309;p4"/>
          <p:cNvSpPr txBox="1">
            <a:spLocks noGrp="1"/>
          </p:cNvSpPr>
          <p:nvPr>
            <p:ph type="title"/>
          </p:nvPr>
        </p:nvSpPr>
        <p:spPr>
          <a:xfrm>
            <a:off x="529533" y="201583"/>
            <a:ext cx="11032800" cy="615600"/>
          </a:xfrm>
          <a:prstGeom prst="rect">
            <a:avLst/>
          </a:prstGeom>
          <a:noFill/>
          <a:ln>
            <a:noFill/>
          </a:ln>
        </p:spPr>
        <p:txBody>
          <a:bodyPr spcFirstLastPara="1" wrap="square" lIns="121900" tIns="121900" rIns="121900" bIns="121900" anchor="b" anchorCtr="0">
            <a:noAutofit/>
          </a:bodyPr>
          <a:lstStyle/>
          <a:p>
            <a:pPr marL="0" marR="0" lvl="0" indent="0" algn="l" rtl="0">
              <a:lnSpc>
                <a:spcPct val="100000"/>
              </a:lnSpc>
              <a:spcBef>
                <a:spcPts val="0"/>
              </a:spcBef>
              <a:spcAft>
                <a:spcPts val="0"/>
              </a:spcAft>
              <a:buClr>
                <a:srgbClr val="BA0C2F"/>
              </a:buClr>
              <a:buSzPts val="1400"/>
              <a:buFont typeface="Gill Sans"/>
              <a:buNone/>
            </a:pPr>
            <a:r>
              <a:rPr lang="en-US"/>
              <a:t>User persona template</a:t>
            </a:r>
            <a:endParaRPr/>
          </a:p>
        </p:txBody>
      </p:sp>
      <p:graphicFrame>
        <p:nvGraphicFramePr>
          <p:cNvPr id="310" name="Google Shape;310;p4"/>
          <p:cNvGraphicFramePr/>
          <p:nvPr/>
        </p:nvGraphicFramePr>
        <p:xfrm>
          <a:off x="372165" y="1037718"/>
          <a:ext cx="11117475" cy="5294490"/>
        </p:xfrm>
        <a:graphic>
          <a:graphicData uri="http://schemas.openxmlformats.org/drawingml/2006/table">
            <a:tbl>
              <a:tblPr firstRow="1" bandRow="1">
                <a:noFill/>
                <a:tableStyleId>{814B7A60-1549-4714-BD00-331077D5F10E}</a:tableStyleId>
              </a:tblPr>
              <a:tblGrid>
                <a:gridCol w="2112625">
                  <a:extLst>
                    <a:ext uri="{9D8B030D-6E8A-4147-A177-3AD203B41FA5}">
                      <a16:colId xmlns:a16="http://schemas.microsoft.com/office/drawing/2014/main" val="20000"/>
                    </a:ext>
                  </a:extLst>
                </a:gridCol>
                <a:gridCol w="2087225">
                  <a:extLst>
                    <a:ext uri="{9D8B030D-6E8A-4147-A177-3AD203B41FA5}">
                      <a16:colId xmlns:a16="http://schemas.microsoft.com/office/drawing/2014/main" val="20001"/>
                    </a:ext>
                  </a:extLst>
                </a:gridCol>
                <a:gridCol w="6917625">
                  <a:extLst>
                    <a:ext uri="{9D8B030D-6E8A-4147-A177-3AD203B41FA5}">
                      <a16:colId xmlns:a16="http://schemas.microsoft.com/office/drawing/2014/main" val="20002"/>
                    </a:ext>
                  </a:extLst>
                </a:gridCol>
              </a:tblGrid>
              <a:tr h="370850">
                <a:tc rowSpan="2">
                  <a:txBody>
                    <a:bodyPr/>
                    <a:lstStyle/>
                    <a:p>
                      <a:pPr marL="0" marR="0" lvl="0" indent="0" algn="l" rtl="0">
                        <a:lnSpc>
                          <a:spcPct val="100000"/>
                        </a:lnSpc>
                        <a:spcBef>
                          <a:spcPts val="0"/>
                        </a:spcBef>
                        <a:spcAft>
                          <a:spcPts val="0"/>
                        </a:spcAft>
                        <a:buClr>
                          <a:srgbClr val="000000"/>
                        </a:buClr>
                        <a:buSzPts val="1867"/>
                        <a:buFont typeface="Arial"/>
                        <a:buNone/>
                      </a:pPr>
                      <a:endParaRPr sz="1867"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gridSpan="2">
                  <a:txBody>
                    <a:bodyPr/>
                    <a:lstStyle/>
                    <a:p>
                      <a:pPr marL="0" marR="0" lvl="0" indent="0" algn="l" rtl="0">
                        <a:lnSpc>
                          <a:spcPct val="100000"/>
                        </a:lnSpc>
                        <a:spcBef>
                          <a:spcPts val="0"/>
                        </a:spcBef>
                        <a:spcAft>
                          <a:spcPts val="0"/>
                        </a:spcAft>
                        <a:buClr>
                          <a:srgbClr val="000000"/>
                        </a:buClr>
                        <a:buSzPts val="1867"/>
                        <a:buFont typeface="Arial"/>
                        <a:buNone/>
                      </a:pPr>
                      <a:r>
                        <a:rPr lang="en-US" sz="1867" u="none" strike="noStrike" cap="none">
                          <a:solidFill>
                            <a:schemeClr val="dk1"/>
                          </a:solidFill>
                        </a:rPr>
                        <a:t>Name:</a:t>
                      </a:r>
                      <a:endParaRPr sz="1400" u="none" strike="noStrike" cap="none"/>
                    </a:p>
                    <a:p>
                      <a:pPr marL="0" marR="0" lvl="0" indent="0" algn="l" rtl="0">
                        <a:lnSpc>
                          <a:spcPct val="100000"/>
                        </a:lnSpc>
                        <a:spcBef>
                          <a:spcPts val="0"/>
                        </a:spcBef>
                        <a:spcAft>
                          <a:spcPts val="0"/>
                        </a:spcAft>
                        <a:buClr>
                          <a:srgbClr val="000000"/>
                        </a:buClr>
                        <a:buSzPts val="1867"/>
                        <a:buFont typeface="Arial"/>
                        <a:buNone/>
                      </a:pPr>
                      <a:r>
                        <a:rPr lang="en-US" sz="1867" u="none" strike="noStrike" cap="none">
                          <a:solidFill>
                            <a:schemeClr val="dk1"/>
                          </a:solidFill>
                        </a:rPr>
                        <a:t>Job Title</a:t>
                      </a:r>
                      <a:endParaRPr sz="1867" u="none" strike="noStrike" cap="none">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0"/>
                  </a:ext>
                </a:extLst>
              </a:tr>
              <a:tr h="370850">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867"/>
                        <a:buFont typeface="Arial"/>
                        <a:buNone/>
                      </a:pPr>
                      <a:r>
                        <a:rPr lang="en-US" sz="1867" u="none" strike="noStrike" cap="none"/>
                        <a:t>Demographics</a:t>
                      </a:r>
                      <a:endParaRPr sz="1867"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867"/>
                        <a:buFont typeface="Arial"/>
                        <a:buNone/>
                      </a:pPr>
                      <a:r>
                        <a:rPr lang="en-US" sz="1867" u="none" strike="noStrike" cap="none"/>
                        <a:t>Age:</a:t>
                      </a:r>
                      <a:endParaRPr sz="1400" u="none" strike="noStrike" cap="none"/>
                    </a:p>
                    <a:p>
                      <a:pPr marL="0" marR="0" lvl="0" indent="0" algn="l" rtl="0">
                        <a:lnSpc>
                          <a:spcPct val="100000"/>
                        </a:lnSpc>
                        <a:spcBef>
                          <a:spcPts val="0"/>
                        </a:spcBef>
                        <a:spcAft>
                          <a:spcPts val="0"/>
                        </a:spcAft>
                        <a:buClr>
                          <a:srgbClr val="000000"/>
                        </a:buClr>
                        <a:buSzPts val="1867"/>
                        <a:buFont typeface="Arial"/>
                        <a:buNone/>
                      </a:pPr>
                      <a:r>
                        <a:rPr lang="en-US" sz="1867" u="none" strike="noStrike" cap="none"/>
                        <a:t>Experience:</a:t>
                      </a:r>
                      <a:endParaRPr sz="1400" u="none" strike="noStrike" cap="none"/>
                    </a:p>
                    <a:p>
                      <a:pPr marL="0" marR="0" lvl="0" indent="0" algn="l" rtl="0">
                        <a:lnSpc>
                          <a:spcPct val="100000"/>
                        </a:lnSpc>
                        <a:spcBef>
                          <a:spcPts val="0"/>
                        </a:spcBef>
                        <a:spcAft>
                          <a:spcPts val="0"/>
                        </a:spcAft>
                        <a:buClr>
                          <a:srgbClr val="000000"/>
                        </a:buClr>
                        <a:buSzPts val="1867"/>
                        <a:buFont typeface="Arial"/>
                        <a:buNone/>
                      </a:pPr>
                      <a:r>
                        <a:rPr lang="en-US" sz="1867" u="none" strike="noStrike" cap="none"/>
                        <a:t>Context: </a:t>
                      </a:r>
                      <a:endParaRPr sz="1867"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370850">
                <a:tc>
                  <a:txBody>
                    <a:bodyPr/>
                    <a:lstStyle/>
                    <a:p>
                      <a:pPr marL="0" marR="0" lvl="0" indent="0" algn="l" rtl="0">
                        <a:lnSpc>
                          <a:spcPct val="100000"/>
                        </a:lnSpc>
                        <a:spcBef>
                          <a:spcPts val="0"/>
                        </a:spcBef>
                        <a:spcAft>
                          <a:spcPts val="0"/>
                        </a:spcAft>
                        <a:buClr>
                          <a:srgbClr val="000000"/>
                        </a:buClr>
                        <a:buSzPts val="1867"/>
                        <a:buFont typeface="Arial"/>
                        <a:buNone/>
                      </a:pPr>
                      <a:r>
                        <a:rPr lang="en-US" sz="1867" u="none" strike="noStrike" cap="none"/>
                        <a:t>Responsibilities</a:t>
                      </a:r>
                      <a:endParaRPr sz="1867"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gridSpan="2">
                  <a:txBody>
                    <a:bodyPr/>
                    <a:lstStyle/>
                    <a:p>
                      <a:pPr marL="0" marR="0" lvl="0" indent="0" algn="l" rtl="0">
                        <a:lnSpc>
                          <a:spcPct val="100000"/>
                        </a:lnSpc>
                        <a:spcBef>
                          <a:spcPts val="0"/>
                        </a:spcBef>
                        <a:spcAft>
                          <a:spcPts val="0"/>
                        </a:spcAft>
                        <a:buClr>
                          <a:srgbClr val="000000"/>
                        </a:buClr>
                        <a:buSzPts val="1867"/>
                        <a:buFont typeface="Arial"/>
                        <a:buNone/>
                      </a:pPr>
                      <a:endParaRPr sz="1867" u="none" strike="noStrike" cap="none"/>
                    </a:p>
                    <a:p>
                      <a:pPr marL="0" marR="0" lvl="0" indent="0" algn="l" rtl="0">
                        <a:lnSpc>
                          <a:spcPct val="100000"/>
                        </a:lnSpc>
                        <a:spcBef>
                          <a:spcPts val="0"/>
                        </a:spcBef>
                        <a:spcAft>
                          <a:spcPts val="0"/>
                        </a:spcAft>
                        <a:buClr>
                          <a:srgbClr val="000000"/>
                        </a:buClr>
                        <a:buSzPts val="1867"/>
                        <a:buFont typeface="Arial"/>
                        <a:buNone/>
                      </a:pPr>
                      <a:endParaRPr sz="1867" u="none" strike="noStrike" cap="none"/>
                    </a:p>
                    <a:p>
                      <a:pPr marL="0" marR="0" lvl="0" indent="0" algn="l" rtl="0">
                        <a:lnSpc>
                          <a:spcPct val="100000"/>
                        </a:lnSpc>
                        <a:spcBef>
                          <a:spcPts val="0"/>
                        </a:spcBef>
                        <a:spcAft>
                          <a:spcPts val="0"/>
                        </a:spcAft>
                        <a:buClr>
                          <a:srgbClr val="000000"/>
                        </a:buClr>
                        <a:buSzPts val="1867"/>
                        <a:buFont typeface="Arial"/>
                        <a:buNone/>
                      </a:pPr>
                      <a:endParaRPr sz="1867" u="none" strike="noStrike" cap="none"/>
                    </a:p>
                    <a:p>
                      <a:pPr marL="0" marR="0" lvl="0" indent="0" algn="l" rtl="0">
                        <a:lnSpc>
                          <a:spcPct val="100000"/>
                        </a:lnSpc>
                        <a:spcBef>
                          <a:spcPts val="0"/>
                        </a:spcBef>
                        <a:spcAft>
                          <a:spcPts val="0"/>
                        </a:spcAft>
                        <a:buClr>
                          <a:srgbClr val="000000"/>
                        </a:buClr>
                        <a:buSzPts val="1867"/>
                        <a:buFont typeface="Arial"/>
                        <a:buNone/>
                      </a:pPr>
                      <a:endParaRPr sz="1867"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2"/>
                  </a:ext>
                </a:extLst>
              </a:tr>
              <a:tr h="370850">
                <a:tc>
                  <a:txBody>
                    <a:bodyPr/>
                    <a:lstStyle/>
                    <a:p>
                      <a:pPr marL="0" marR="0" lvl="0" indent="0" algn="l" rtl="0">
                        <a:lnSpc>
                          <a:spcPct val="100000"/>
                        </a:lnSpc>
                        <a:spcBef>
                          <a:spcPts val="0"/>
                        </a:spcBef>
                        <a:spcAft>
                          <a:spcPts val="0"/>
                        </a:spcAft>
                        <a:buClr>
                          <a:srgbClr val="000000"/>
                        </a:buClr>
                        <a:buSzPts val="1867"/>
                        <a:buFont typeface="Arial"/>
                        <a:buNone/>
                      </a:pPr>
                      <a:r>
                        <a:rPr lang="en-US" sz="1867" u="none" strike="noStrike" cap="none"/>
                        <a:t>Primary Narrative Workflows/Stories </a:t>
                      </a:r>
                      <a:endParaRPr sz="1867"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gridSpan="2">
                  <a:txBody>
                    <a:bodyPr/>
                    <a:lstStyle/>
                    <a:p>
                      <a:pPr marL="0" marR="0" lvl="0" indent="0" algn="l" rtl="0">
                        <a:lnSpc>
                          <a:spcPct val="100000"/>
                        </a:lnSpc>
                        <a:spcBef>
                          <a:spcPts val="0"/>
                        </a:spcBef>
                        <a:spcAft>
                          <a:spcPts val="0"/>
                        </a:spcAft>
                        <a:buClr>
                          <a:srgbClr val="000000"/>
                        </a:buClr>
                        <a:buSzPts val="1867"/>
                        <a:buFont typeface="Arial"/>
                        <a:buNone/>
                      </a:pPr>
                      <a:endParaRPr sz="1867" u="none" strike="noStrike" cap="none"/>
                    </a:p>
                    <a:p>
                      <a:pPr marL="0" marR="0" lvl="0" indent="0" algn="l" rtl="0">
                        <a:lnSpc>
                          <a:spcPct val="100000"/>
                        </a:lnSpc>
                        <a:spcBef>
                          <a:spcPts val="0"/>
                        </a:spcBef>
                        <a:spcAft>
                          <a:spcPts val="0"/>
                        </a:spcAft>
                        <a:buClr>
                          <a:srgbClr val="000000"/>
                        </a:buClr>
                        <a:buSzPts val="1867"/>
                        <a:buFont typeface="Arial"/>
                        <a:buNone/>
                      </a:pPr>
                      <a:endParaRPr sz="1867" u="none" strike="noStrike" cap="none"/>
                    </a:p>
                    <a:p>
                      <a:pPr marL="0" marR="0" lvl="0" indent="0" algn="l" rtl="0">
                        <a:lnSpc>
                          <a:spcPct val="100000"/>
                        </a:lnSpc>
                        <a:spcBef>
                          <a:spcPts val="0"/>
                        </a:spcBef>
                        <a:spcAft>
                          <a:spcPts val="0"/>
                        </a:spcAft>
                        <a:buClr>
                          <a:srgbClr val="000000"/>
                        </a:buClr>
                        <a:buSzPts val="1867"/>
                        <a:buFont typeface="Arial"/>
                        <a:buNone/>
                      </a:pPr>
                      <a:endParaRPr sz="1867" u="none" strike="noStrike" cap="none"/>
                    </a:p>
                    <a:p>
                      <a:pPr marL="0" marR="0" lvl="0" indent="0" algn="l" rtl="0">
                        <a:lnSpc>
                          <a:spcPct val="100000"/>
                        </a:lnSpc>
                        <a:spcBef>
                          <a:spcPts val="0"/>
                        </a:spcBef>
                        <a:spcAft>
                          <a:spcPts val="0"/>
                        </a:spcAft>
                        <a:buClr>
                          <a:srgbClr val="000000"/>
                        </a:buClr>
                        <a:buSzPts val="1867"/>
                        <a:buFont typeface="Arial"/>
                        <a:buNone/>
                      </a:pPr>
                      <a:endParaRPr sz="1867"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3"/>
                  </a:ext>
                </a:extLst>
              </a:tr>
              <a:tr h="370850">
                <a:tc>
                  <a:txBody>
                    <a:bodyPr/>
                    <a:lstStyle/>
                    <a:p>
                      <a:pPr marL="0" marR="0" lvl="0" indent="0" algn="l" rtl="0">
                        <a:lnSpc>
                          <a:spcPct val="100000"/>
                        </a:lnSpc>
                        <a:spcBef>
                          <a:spcPts val="0"/>
                        </a:spcBef>
                        <a:spcAft>
                          <a:spcPts val="0"/>
                        </a:spcAft>
                        <a:buClr>
                          <a:srgbClr val="000000"/>
                        </a:buClr>
                        <a:buSzPts val="1867"/>
                        <a:buFont typeface="Arial"/>
                        <a:buNone/>
                      </a:pPr>
                      <a:r>
                        <a:rPr lang="en-US" sz="1867" u="none" strike="noStrike" cap="none"/>
                        <a:t>Challenges, pain points and bottlenecks</a:t>
                      </a:r>
                      <a:endParaRPr sz="1867"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gridSpan="2">
                  <a:txBody>
                    <a:bodyPr/>
                    <a:lstStyle/>
                    <a:p>
                      <a:pPr marL="0" marR="0" lvl="0" indent="0" algn="l" rtl="0">
                        <a:lnSpc>
                          <a:spcPct val="100000"/>
                        </a:lnSpc>
                        <a:spcBef>
                          <a:spcPts val="0"/>
                        </a:spcBef>
                        <a:spcAft>
                          <a:spcPts val="0"/>
                        </a:spcAft>
                        <a:buClr>
                          <a:srgbClr val="000000"/>
                        </a:buClr>
                        <a:buSzPts val="1867"/>
                        <a:buFont typeface="Arial"/>
                        <a:buNone/>
                      </a:pPr>
                      <a:endParaRPr sz="1867" u="none" strike="noStrike" cap="none"/>
                    </a:p>
                    <a:p>
                      <a:pPr marL="0" marR="0" lvl="0" indent="0" algn="l" rtl="0">
                        <a:lnSpc>
                          <a:spcPct val="100000"/>
                        </a:lnSpc>
                        <a:spcBef>
                          <a:spcPts val="0"/>
                        </a:spcBef>
                        <a:spcAft>
                          <a:spcPts val="0"/>
                        </a:spcAft>
                        <a:buClr>
                          <a:srgbClr val="000000"/>
                        </a:buClr>
                        <a:buSzPts val="1867"/>
                        <a:buFont typeface="Arial"/>
                        <a:buNone/>
                      </a:pPr>
                      <a:endParaRPr sz="1867" u="none" strike="noStrike" cap="none"/>
                    </a:p>
                    <a:p>
                      <a:pPr marL="0" marR="0" lvl="0" indent="0" algn="l" rtl="0">
                        <a:lnSpc>
                          <a:spcPct val="100000"/>
                        </a:lnSpc>
                        <a:spcBef>
                          <a:spcPts val="0"/>
                        </a:spcBef>
                        <a:spcAft>
                          <a:spcPts val="0"/>
                        </a:spcAft>
                        <a:buClr>
                          <a:srgbClr val="000000"/>
                        </a:buClr>
                        <a:buSzPts val="1867"/>
                        <a:buFont typeface="Arial"/>
                        <a:buNone/>
                      </a:pPr>
                      <a:endParaRPr sz="1867" u="none" strike="noStrike" cap="none"/>
                    </a:p>
                    <a:p>
                      <a:pPr marL="0" marR="0" lvl="0" indent="0" algn="l" rtl="0">
                        <a:lnSpc>
                          <a:spcPct val="100000"/>
                        </a:lnSpc>
                        <a:spcBef>
                          <a:spcPts val="0"/>
                        </a:spcBef>
                        <a:spcAft>
                          <a:spcPts val="0"/>
                        </a:spcAft>
                        <a:buClr>
                          <a:srgbClr val="000000"/>
                        </a:buClr>
                        <a:buSzPts val="1867"/>
                        <a:buFont typeface="Arial"/>
                        <a:buNone/>
                      </a:pPr>
                      <a:endParaRPr sz="1867"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4"/>
                  </a:ext>
                </a:extLst>
              </a:tr>
            </a:tbl>
          </a:graphicData>
        </a:graphic>
      </p:graphicFrame>
      <p:pic>
        <p:nvPicPr>
          <p:cNvPr id="311" name="Google Shape;311;p4"/>
          <p:cNvPicPr preferRelativeResize="0"/>
          <p:nvPr/>
        </p:nvPicPr>
        <p:blipFill rotWithShape="1">
          <a:blip r:embed="rId3">
            <a:alphaModFix/>
          </a:blip>
          <a:srcRect/>
          <a:stretch/>
        </p:blipFill>
        <p:spPr>
          <a:xfrm>
            <a:off x="702366" y="1240039"/>
            <a:ext cx="1552748" cy="125049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16"/>
        <p:cNvGrpSpPr/>
        <p:nvPr/>
      </p:nvGrpSpPr>
      <p:grpSpPr>
        <a:xfrm>
          <a:off x="0" y="0"/>
          <a:ext cx="0" cy="0"/>
          <a:chOff x="0" y="0"/>
          <a:chExt cx="0" cy="0"/>
        </a:xfrm>
      </p:grpSpPr>
      <p:sp>
        <p:nvSpPr>
          <p:cNvPr id="317" name="Google Shape;317;p5"/>
          <p:cNvSpPr txBox="1">
            <a:spLocks noGrp="1"/>
          </p:cNvSpPr>
          <p:nvPr>
            <p:ph type="title"/>
          </p:nvPr>
        </p:nvSpPr>
        <p:spPr>
          <a:xfrm>
            <a:off x="529533" y="201583"/>
            <a:ext cx="11032800" cy="615600"/>
          </a:xfrm>
          <a:prstGeom prst="rect">
            <a:avLst/>
          </a:prstGeom>
          <a:noFill/>
          <a:ln>
            <a:noFill/>
          </a:ln>
        </p:spPr>
        <p:txBody>
          <a:bodyPr spcFirstLastPara="1" wrap="square" lIns="121900" tIns="121900" rIns="121900" bIns="121900" anchor="b" anchorCtr="0">
            <a:noAutofit/>
          </a:bodyPr>
          <a:lstStyle/>
          <a:p>
            <a:pPr marL="0" marR="0" lvl="0" indent="0" algn="l" rtl="0">
              <a:lnSpc>
                <a:spcPct val="100000"/>
              </a:lnSpc>
              <a:spcBef>
                <a:spcPts val="0"/>
              </a:spcBef>
              <a:spcAft>
                <a:spcPts val="0"/>
              </a:spcAft>
              <a:buClr>
                <a:srgbClr val="BA0C2F"/>
              </a:buClr>
              <a:buSzPts val="1400"/>
              <a:buFont typeface="Gill Sans"/>
              <a:buNone/>
            </a:pPr>
            <a:r>
              <a:rPr lang="en-US"/>
              <a:t>User persona template</a:t>
            </a:r>
            <a:endParaRPr/>
          </a:p>
        </p:txBody>
      </p:sp>
      <p:graphicFrame>
        <p:nvGraphicFramePr>
          <p:cNvPr id="318" name="Google Shape;318;p5"/>
          <p:cNvGraphicFramePr/>
          <p:nvPr/>
        </p:nvGraphicFramePr>
        <p:xfrm>
          <a:off x="951795" y="999625"/>
          <a:ext cx="10520750" cy="5293537"/>
        </p:xfrm>
        <a:graphic>
          <a:graphicData uri="http://schemas.openxmlformats.org/drawingml/2006/table">
            <a:tbl>
              <a:tblPr firstRow="1" bandRow="1">
                <a:noFill/>
                <a:tableStyleId>{814B7A60-1549-4714-BD00-331077D5F10E}</a:tableStyleId>
              </a:tblPr>
              <a:tblGrid>
                <a:gridCol w="1993425">
                  <a:extLst>
                    <a:ext uri="{9D8B030D-6E8A-4147-A177-3AD203B41FA5}">
                      <a16:colId xmlns:a16="http://schemas.microsoft.com/office/drawing/2014/main" val="20000"/>
                    </a:ext>
                  </a:extLst>
                </a:gridCol>
                <a:gridCol w="1814150">
                  <a:extLst>
                    <a:ext uri="{9D8B030D-6E8A-4147-A177-3AD203B41FA5}">
                      <a16:colId xmlns:a16="http://schemas.microsoft.com/office/drawing/2014/main" val="20001"/>
                    </a:ext>
                  </a:extLst>
                </a:gridCol>
                <a:gridCol w="6713175">
                  <a:extLst>
                    <a:ext uri="{9D8B030D-6E8A-4147-A177-3AD203B41FA5}">
                      <a16:colId xmlns:a16="http://schemas.microsoft.com/office/drawing/2014/main" val="20002"/>
                    </a:ext>
                  </a:extLst>
                </a:gridCol>
              </a:tblGrid>
              <a:tr h="370850">
                <a:tc rowSpan="2">
                  <a:txBody>
                    <a:bodyPr/>
                    <a:lstStyle/>
                    <a:p>
                      <a:pPr marL="0" marR="0" lvl="0" indent="0" algn="l" rtl="0">
                        <a:lnSpc>
                          <a:spcPct val="100000"/>
                        </a:lnSpc>
                        <a:spcBef>
                          <a:spcPts val="0"/>
                        </a:spcBef>
                        <a:spcAft>
                          <a:spcPts val="0"/>
                        </a:spcAft>
                        <a:buClr>
                          <a:srgbClr val="000000"/>
                        </a:buClr>
                        <a:buSzPts val="1867"/>
                        <a:buFont typeface="Arial"/>
                        <a:buNone/>
                      </a:pPr>
                      <a:endParaRPr sz="1867"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gridSpan="2">
                  <a:txBody>
                    <a:bodyPr/>
                    <a:lstStyle/>
                    <a:p>
                      <a:pPr marL="0" marR="0" lvl="0" indent="0" algn="l" rtl="0">
                        <a:lnSpc>
                          <a:spcPct val="100000"/>
                        </a:lnSpc>
                        <a:spcBef>
                          <a:spcPts val="0"/>
                        </a:spcBef>
                        <a:spcAft>
                          <a:spcPts val="0"/>
                        </a:spcAft>
                        <a:buClr>
                          <a:srgbClr val="000000"/>
                        </a:buClr>
                        <a:buSzPts val="1867"/>
                        <a:buFont typeface="Arial"/>
                        <a:buNone/>
                      </a:pPr>
                      <a:r>
                        <a:rPr lang="en-US" sz="1867" u="none" strike="noStrike" cap="none">
                          <a:solidFill>
                            <a:schemeClr val="dk1"/>
                          </a:solidFill>
                        </a:rPr>
                        <a:t>Name: </a:t>
                      </a:r>
                      <a:r>
                        <a:rPr lang="en-US" sz="1867" b="0" u="none" strike="noStrike" cap="none">
                          <a:solidFill>
                            <a:schemeClr val="dk1"/>
                          </a:solidFill>
                        </a:rPr>
                        <a:t>Zuri</a:t>
                      </a:r>
                      <a:endParaRPr sz="1400" u="none" strike="noStrike" cap="none"/>
                    </a:p>
                    <a:p>
                      <a:pPr marL="0" marR="0" lvl="0" indent="0" algn="l" rtl="0">
                        <a:lnSpc>
                          <a:spcPct val="100000"/>
                        </a:lnSpc>
                        <a:spcBef>
                          <a:spcPts val="0"/>
                        </a:spcBef>
                        <a:spcAft>
                          <a:spcPts val="0"/>
                        </a:spcAft>
                        <a:buClr>
                          <a:srgbClr val="000000"/>
                        </a:buClr>
                        <a:buSzPts val="1867"/>
                        <a:buFont typeface="Arial"/>
                        <a:buNone/>
                      </a:pPr>
                      <a:r>
                        <a:rPr lang="en-US" sz="1867" u="none" strike="noStrike" cap="none">
                          <a:solidFill>
                            <a:schemeClr val="dk1"/>
                          </a:solidFill>
                        </a:rPr>
                        <a:t>Job Title/Role: </a:t>
                      </a:r>
                      <a:r>
                        <a:rPr lang="en-US" sz="1867" b="0" u="none" strike="noStrike" cap="none">
                          <a:solidFill>
                            <a:schemeClr val="dk1"/>
                          </a:solidFill>
                        </a:rPr>
                        <a:t>Community Health Worker (CHW)</a:t>
                      </a:r>
                      <a:endParaRPr sz="1867" b="0" u="none" strike="noStrike" cap="none">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0"/>
                  </a:ext>
                </a:extLst>
              </a:tr>
              <a:tr h="370850">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a:t>Demographics</a:t>
                      </a:r>
                      <a:endParaRPr sz="16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t>Age: </a:t>
                      </a:r>
                      <a:r>
                        <a:rPr lang="en-US" sz="1400" i="0" u="none" strike="noStrike" cap="none"/>
                        <a:t>27</a:t>
                      </a:r>
                      <a:endParaRPr sz="1400" u="none" strike="noStrike" cap="none"/>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t>Experience: </a:t>
                      </a:r>
                      <a:r>
                        <a:rPr lang="en-US" sz="1400" u="none" strike="noStrike" cap="none"/>
                        <a:t>Zuri</a:t>
                      </a:r>
                      <a:r>
                        <a:rPr lang="en-US" sz="1400" i="0" u="none" strike="noStrike" cap="none"/>
                        <a:t> has been a CHW for two years.  </a:t>
                      </a:r>
                      <a:endParaRPr sz="1400" u="none" strike="noStrike" cap="none"/>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t>Context: </a:t>
                      </a:r>
                      <a:r>
                        <a:rPr lang="en-US" sz="1400" u="none" strike="noStrike" cap="none"/>
                        <a:t>Zuri</a:t>
                      </a:r>
                      <a:r>
                        <a:rPr lang="en-US" sz="1400" i="0" u="none" strike="noStrike" cap="none"/>
                        <a:t> lives in Mwanza Rural District. She visits 15-20 homes daily. The majority of families she visits live in homes without electricity, running water, or internet connection.   </a:t>
                      </a:r>
                      <a:endParaRPr sz="1400" i="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370850">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a:t>Responsibilities</a:t>
                      </a:r>
                      <a:endParaRPr sz="16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gridSpan="2">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Zuri</a:t>
                      </a:r>
                      <a:r>
                        <a:rPr lang="en-US" sz="1400" b="0" i="0" u="none" strike="noStrike" cap="none">
                          <a:solidFill>
                            <a:schemeClr val="dk1"/>
                          </a:solidFill>
                          <a:latin typeface="Arial"/>
                          <a:ea typeface="Arial"/>
                          <a:cs typeface="Arial"/>
                          <a:sym typeface="Arial"/>
                        </a:rPr>
                        <a:t> works with clients to bridge the gap between healthcare providers and underserved communities. She provides support, advocacy, outreach, and assistance in accessing healthcare services and other resources.</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2"/>
                  </a:ext>
                </a:extLst>
              </a:tr>
              <a:tr h="370850">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a:t>Primary Narrative Workflows/Stories </a:t>
                      </a:r>
                      <a:endParaRPr sz="16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gridSpan="2">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Zuri</a:t>
                      </a:r>
                      <a:r>
                        <a:rPr lang="en-US" sz="1400" b="0" i="0" u="none" strike="noStrike" cap="none">
                          <a:solidFill>
                            <a:schemeClr val="dk1"/>
                          </a:solidFill>
                          <a:latin typeface="Arial"/>
                          <a:ea typeface="Arial"/>
                          <a:cs typeface="Arial"/>
                          <a:sym typeface="Arial"/>
                        </a:rPr>
                        <a:t> conducts home visits to check on clients, provide health education, and assists with adherence to medical treatments. She advocates for preventive care and collaborates with local facilities for service provision. </a:t>
                      </a:r>
                      <a:r>
                        <a:rPr lang="en-US" sz="1400" u="none" strike="noStrike" cap="none"/>
                        <a:t>Zuri</a:t>
                      </a:r>
                      <a:r>
                        <a:rPr lang="en-US" sz="1400" b="0" i="0" u="none" strike="noStrike" cap="none">
                          <a:solidFill>
                            <a:schemeClr val="dk1"/>
                          </a:solidFill>
                          <a:latin typeface="Arial"/>
                          <a:ea typeface="Arial"/>
                          <a:cs typeface="Arial"/>
                          <a:sym typeface="Arial"/>
                        </a:rPr>
                        <a:t> conducts health screenings and assessments, provides basic medicines and health supplies, and updates the clients’ records. When the clients require additional care, she reports danger signs and refers them for social services or to the nearest health clinic.   </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3"/>
                  </a:ext>
                </a:extLst>
              </a:tr>
              <a:tr h="370850">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a:t>Challenges, Pain Points, and Bottlenecks</a:t>
                      </a:r>
                      <a:endParaRPr sz="16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gridSpan="2">
                  <a:txBody>
                    <a:bodyPr/>
                    <a:lstStyle/>
                    <a:p>
                      <a:pPr marL="342900" marR="0" lvl="0" indent="-342900" algn="l" rtl="0">
                        <a:lnSpc>
                          <a:spcPct val="100000"/>
                        </a:lnSpc>
                        <a:spcBef>
                          <a:spcPts val="0"/>
                        </a:spcBef>
                        <a:spcAft>
                          <a:spcPts val="0"/>
                        </a:spcAft>
                        <a:buClr>
                          <a:srgbClr val="000000"/>
                        </a:buClr>
                        <a:buSzPts val="1400"/>
                        <a:buFont typeface="Arial"/>
                        <a:buChar char="•"/>
                      </a:pPr>
                      <a:r>
                        <a:rPr lang="en-US" sz="1400" u="none" strike="noStrike" cap="none"/>
                        <a:t>Travel distance between homes in her village (Zuri uses a bicycle for her household visits; however, travel can be difficult during the rainy season).</a:t>
                      </a:r>
                      <a:endParaRPr sz="1400" u="none" strike="noStrike" cap="none"/>
                    </a:p>
                    <a:p>
                      <a:pPr marL="342900" marR="0" lvl="0" indent="-342900" algn="l" rtl="0">
                        <a:lnSpc>
                          <a:spcPct val="100000"/>
                        </a:lnSpc>
                        <a:spcBef>
                          <a:spcPts val="0"/>
                        </a:spcBef>
                        <a:spcAft>
                          <a:spcPts val="0"/>
                        </a:spcAft>
                        <a:buClr>
                          <a:srgbClr val="000000"/>
                        </a:buClr>
                        <a:buSzPts val="1400"/>
                        <a:buFont typeface="Arial"/>
                        <a:buChar char="•"/>
                      </a:pPr>
                      <a:r>
                        <a:rPr lang="en-US" sz="1400" u="none" strike="noStrike" cap="none"/>
                        <a:t>It is difficult to manage and update records based on her register and notes. </a:t>
                      </a:r>
                      <a:endParaRPr sz="1400" u="none" strike="noStrike" cap="none"/>
                    </a:p>
                    <a:p>
                      <a:pPr marL="342900" marR="0" lvl="0" indent="-342900" algn="l" rtl="0">
                        <a:lnSpc>
                          <a:spcPct val="100000"/>
                        </a:lnSpc>
                        <a:spcBef>
                          <a:spcPts val="0"/>
                        </a:spcBef>
                        <a:spcAft>
                          <a:spcPts val="0"/>
                        </a:spcAft>
                        <a:buClr>
                          <a:srgbClr val="000000"/>
                        </a:buClr>
                        <a:buSzPts val="1400"/>
                        <a:buFont typeface="Arial"/>
                        <a:buChar char="•"/>
                      </a:pPr>
                      <a:r>
                        <a:rPr lang="en-US" sz="1400" u="none" strike="noStrike" cap="none"/>
                        <a:t>Zuri carries her register book, education materials, and drugs and commodities in her backpack, which is very heavy.</a:t>
                      </a:r>
                      <a:endParaRPr sz="1400" u="none" strike="noStrike" cap="none"/>
                    </a:p>
                    <a:p>
                      <a:pPr marL="342900" marR="0" lvl="0" indent="-342900" algn="l" rtl="0">
                        <a:lnSpc>
                          <a:spcPct val="100000"/>
                        </a:lnSpc>
                        <a:spcBef>
                          <a:spcPts val="0"/>
                        </a:spcBef>
                        <a:spcAft>
                          <a:spcPts val="0"/>
                        </a:spcAft>
                        <a:buClr>
                          <a:srgbClr val="000000"/>
                        </a:buClr>
                        <a:buSzPts val="1400"/>
                        <a:buFont typeface="Arial"/>
                        <a:buChar char="•"/>
                      </a:pPr>
                      <a:r>
                        <a:rPr lang="en-US" sz="1400" u="none" strike="noStrike" cap="none"/>
                        <a:t>Zuri has a basic mobile phone which can send and receive SMS messages. There is limited internet connectivity in her village, and she cannot charge her device in her household.</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4"/>
                  </a:ext>
                </a:extLst>
              </a:tr>
            </a:tbl>
          </a:graphicData>
        </a:graphic>
      </p:graphicFrame>
      <p:pic>
        <p:nvPicPr>
          <p:cNvPr id="319" name="Google Shape;319;p5"/>
          <p:cNvPicPr preferRelativeResize="0"/>
          <p:nvPr/>
        </p:nvPicPr>
        <p:blipFill rotWithShape="1">
          <a:blip r:embed="rId3">
            <a:alphaModFix/>
          </a:blip>
          <a:srcRect l="24412" r="26804"/>
          <a:stretch/>
        </p:blipFill>
        <p:spPr>
          <a:xfrm>
            <a:off x="1088846" y="1160638"/>
            <a:ext cx="1577563" cy="1559126"/>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Google Shape;325;p6"/>
          <p:cNvSpPr txBox="1">
            <a:spLocks noGrp="1"/>
          </p:cNvSpPr>
          <p:nvPr>
            <p:ph type="title"/>
          </p:nvPr>
        </p:nvSpPr>
        <p:spPr>
          <a:xfrm>
            <a:off x="529533" y="201583"/>
            <a:ext cx="11032800" cy="615600"/>
          </a:xfrm>
          <a:prstGeom prst="rect">
            <a:avLst/>
          </a:prstGeom>
          <a:noFill/>
          <a:ln>
            <a:noFill/>
          </a:ln>
        </p:spPr>
        <p:txBody>
          <a:bodyPr spcFirstLastPara="1" wrap="square" lIns="121900" tIns="121900" rIns="121900" bIns="121900" anchor="b" anchorCtr="0">
            <a:noAutofit/>
          </a:bodyPr>
          <a:lstStyle/>
          <a:p>
            <a:pPr marL="0" marR="0" lvl="0" indent="0" algn="l" rtl="0">
              <a:lnSpc>
                <a:spcPct val="100000"/>
              </a:lnSpc>
              <a:spcBef>
                <a:spcPts val="0"/>
              </a:spcBef>
              <a:spcAft>
                <a:spcPts val="0"/>
              </a:spcAft>
              <a:buClr>
                <a:srgbClr val="BA0C2F"/>
              </a:buClr>
              <a:buSzPts val="1400"/>
              <a:buFont typeface="Gill Sans"/>
              <a:buNone/>
            </a:pPr>
            <a:r>
              <a:rPr lang="en-US"/>
              <a:t>User persona template</a:t>
            </a:r>
            <a:endParaRPr/>
          </a:p>
        </p:txBody>
      </p:sp>
      <p:graphicFrame>
        <p:nvGraphicFramePr>
          <p:cNvPr id="326" name="Google Shape;326;p6"/>
          <p:cNvGraphicFramePr/>
          <p:nvPr/>
        </p:nvGraphicFramePr>
        <p:xfrm>
          <a:off x="693613" y="865217"/>
          <a:ext cx="11029100" cy="5577890"/>
        </p:xfrm>
        <a:graphic>
          <a:graphicData uri="http://schemas.openxmlformats.org/drawingml/2006/table">
            <a:tbl>
              <a:tblPr firstRow="1" bandRow="1">
                <a:noFill/>
                <a:tableStyleId>{814B7A60-1549-4714-BD00-331077D5F10E}</a:tableStyleId>
              </a:tblPr>
              <a:tblGrid>
                <a:gridCol w="1892925">
                  <a:extLst>
                    <a:ext uri="{9D8B030D-6E8A-4147-A177-3AD203B41FA5}">
                      <a16:colId xmlns:a16="http://schemas.microsoft.com/office/drawing/2014/main" val="20000"/>
                    </a:ext>
                  </a:extLst>
                </a:gridCol>
                <a:gridCol w="1664975">
                  <a:extLst>
                    <a:ext uri="{9D8B030D-6E8A-4147-A177-3AD203B41FA5}">
                      <a16:colId xmlns:a16="http://schemas.microsoft.com/office/drawing/2014/main" val="20001"/>
                    </a:ext>
                  </a:extLst>
                </a:gridCol>
                <a:gridCol w="7471200">
                  <a:extLst>
                    <a:ext uri="{9D8B030D-6E8A-4147-A177-3AD203B41FA5}">
                      <a16:colId xmlns:a16="http://schemas.microsoft.com/office/drawing/2014/main" val="20002"/>
                    </a:ext>
                  </a:extLst>
                </a:gridCol>
              </a:tblGrid>
              <a:tr h="273625">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gridSpan="2">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dk1"/>
                          </a:solidFill>
                        </a:rPr>
                        <a:t>Name: </a:t>
                      </a:r>
                      <a:r>
                        <a:rPr lang="en-US" sz="1400" b="0" u="none" strike="noStrike" cap="none">
                          <a:solidFill>
                            <a:schemeClr val="dk1"/>
                          </a:solidFill>
                        </a:rPr>
                        <a:t>Nandi</a:t>
                      </a:r>
                      <a:endParaRPr sz="1400" u="none" strike="noStrike" cap="none"/>
                    </a:p>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dk1"/>
                          </a:solidFill>
                        </a:rPr>
                        <a:t>Job Title/Role: </a:t>
                      </a:r>
                      <a:r>
                        <a:rPr lang="en-US" sz="1400" b="0" u="none" strike="noStrike" cap="none">
                          <a:solidFill>
                            <a:schemeClr val="dk1"/>
                          </a:solidFill>
                        </a:rPr>
                        <a:t>Nurse</a:t>
                      </a:r>
                      <a:endParaRPr sz="1400" b="0" u="none" strike="noStrike" cap="none">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0"/>
                  </a:ext>
                </a:extLst>
              </a:tr>
              <a:tr h="370850">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Demographics</a:t>
                      </a:r>
                      <a:endParaRPr sz="14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t>Age</a:t>
                      </a:r>
                      <a:r>
                        <a:rPr lang="en-US" sz="1400" i="0" u="none" strike="noStrike" cap="none"/>
                        <a:t>: 45</a:t>
                      </a:r>
                      <a:endParaRPr sz="1400" u="none" strike="noStrike" cap="none"/>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t>Experience</a:t>
                      </a:r>
                      <a:r>
                        <a:rPr lang="en-US" sz="1400" i="0" u="none" strike="noStrike" cap="none"/>
                        <a:t>: </a:t>
                      </a:r>
                      <a:r>
                        <a:rPr lang="en-US" sz="1400" u="none" strike="noStrike" cap="none"/>
                        <a:t>Nandi</a:t>
                      </a:r>
                      <a:r>
                        <a:rPr lang="en-US" sz="1400" i="0" u="none" strike="noStrike" cap="none"/>
                        <a:t> has 15 years of experience and a formal diploma in nursing. </a:t>
                      </a:r>
                      <a:endParaRPr sz="1400" u="none" strike="noStrike" cap="none"/>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t>Context</a:t>
                      </a:r>
                      <a:r>
                        <a:rPr lang="en-US" sz="1400" i="0" u="none" strike="noStrike" cap="none"/>
                        <a:t>: </a:t>
                      </a:r>
                      <a:r>
                        <a:rPr lang="en-US" sz="1400" u="none" strike="noStrike" cap="none"/>
                        <a:t>Nandi</a:t>
                      </a:r>
                      <a:r>
                        <a:rPr lang="en-US" sz="1400" i="0" u="none" strike="noStrike" cap="none"/>
                        <a:t> is a nurse at Mbane Rural Clinic. She sees around 40-60 client a day, covering multiple program areas such as ante- and pre-natal care (ANC/PNC), family planning, immunizations, HIV/AIDS, TB and malaria. She is literate in English, as well as several local dialects. She works 12-hour days and wishes she could spend more time with her husband and three children.</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370850">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Responsibilities</a:t>
                      </a:r>
                      <a:endParaRPr sz="14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gridSpan="2">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Nandi</a:t>
                      </a:r>
                      <a:r>
                        <a:rPr lang="en-US" sz="1400" b="0" i="0" u="none" strike="noStrike" cap="none">
                          <a:solidFill>
                            <a:schemeClr val="dk1"/>
                          </a:solidFill>
                          <a:latin typeface="Arial"/>
                          <a:ea typeface="Arial"/>
                          <a:cs typeface="Arial"/>
                          <a:sym typeface="Arial"/>
                        </a:rPr>
                        <a:t> is a dedicated nurse committed to delivering medical services and patient education. She works to enhance patients' well-being by assessing patients and providing primary care services (such as delivering vaccines and diagnosing and managing treatment of HIV-positive clients). She also oversees CHWs like </a:t>
                      </a:r>
                      <a:r>
                        <a:rPr lang="en-US" sz="1400" u="none" strike="noStrike" cap="none"/>
                        <a:t>Zuri</a:t>
                      </a:r>
                      <a:r>
                        <a:rPr lang="en-US" sz="1400" b="0" i="0" u="none" strike="noStrike" cap="none">
                          <a:solidFill>
                            <a:schemeClr val="dk1"/>
                          </a:solidFill>
                          <a:latin typeface="Arial"/>
                          <a:ea typeface="Arial"/>
                          <a:cs typeface="Arial"/>
                          <a:sym typeface="Arial"/>
                        </a:rPr>
                        <a:t>.  </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2"/>
                  </a:ext>
                </a:extLst>
              </a:tr>
              <a:tr h="370850">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Primary Narrative Workflows/Stories </a:t>
                      </a:r>
                      <a:endParaRPr sz="14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gridSpan="2">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Nandi</a:t>
                      </a:r>
                      <a:r>
                        <a:rPr lang="en-US" sz="1400" b="0" i="0" u="none" strike="noStrike" cap="none">
                          <a:solidFill>
                            <a:schemeClr val="dk1"/>
                          </a:solidFill>
                          <a:latin typeface="Arial"/>
                          <a:ea typeface="Arial"/>
                          <a:cs typeface="Arial"/>
                          <a:sym typeface="Arial"/>
                        </a:rPr>
                        <a:t> conducts medical evaluations, routine check-ups, treatment, and counseling for patients. She reviews patient records and prepares for the upcoming day's appointments. Collaborating closely with </a:t>
                      </a:r>
                      <a:r>
                        <a:rPr lang="en-US" sz="1400" u="none" strike="noStrike" cap="none"/>
                        <a:t>Zuri</a:t>
                      </a:r>
                      <a:r>
                        <a:rPr lang="en-US" sz="1400" b="0" i="0" u="none" strike="noStrike" cap="none">
                          <a:solidFill>
                            <a:schemeClr val="dk1"/>
                          </a:solidFill>
                          <a:latin typeface="Arial"/>
                          <a:ea typeface="Arial"/>
                          <a:cs typeface="Arial"/>
                          <a:sym typeface="Arial"/>
                        </a:rPr>
                        <a:t> and </a:t>
                      </a:r>
                      <a:r>
                        <a:rPr lang="en-US" sz="1400" u="none" strike="noStrike" cap="none"/>
                        <a:t>Tendayi</a:t>
                      </a:r>
                      <a:r>
                        <a:rPr lang="en-US" sz="1400" b="0" i="0" u="none" strike="noStrike" cap="none">
                          <a:solidFill>
                            <a:schemeClr val="dk1"/>
                          </a:solidFill>
                          <a:latin typeface="Arial"/>
                          <a:ea typeface="Arial"/>
                          <a:cs typeface="Arial"/>
                          <a:sym typeface="Arial"/>
                        </a:rPr>
                        <a:t>, </a:t>
                      </a:r>
                      <a:r>
                        <a:rPr lang="en-US" sz="1400" u="none" strike="noStrike" cap="none"/>
                        <a:t>Nandi</a:t>
                      </a:r>
                      <a:r>
                        <a:rPr lang="en-US" sz="1400" b="0" i="0" u="none" strike="noStrike" cap="none">
                          <a:solidFill>
                            <a:schemeClr val="dk1"/>
                          </a:solidFill>
                          <a:latin typeface="Arial"/>
                          <a:ea typeface="Arial"/>
                          <a:cs typeface="Arial"/>
                          <a:sym typeface="Arial"/>
                        </a:rPr>
                        <a:t> ensures the seamless and continuous provision of care to the community.</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3"/>
                  </a:ext>
                </a:extLst>
              </a:tr>
              <a:tr h="370850">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Challenges, Pain Points, and Bottlenecks</a:t>
                      </a:r>
                      <a:endParaRPr sz="14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gridSpan="2">
                  <a:txBody>
                    <a:bodyPr/>
                    <a:lstStyle/>
                    <a:p>
                      <a:pPr marL="342900" marR="0" lvl="0" indent="-342900" algn="l" rtl="0">
                        <a:lnSpc>
                          <a:spcPct val="100000"/>
                        </a:lnSpc>
                        <a:spcBef>
                          <a:spcPts val="0"/>
                        </a:spcBef>
                        <a:spcAft>
                          <a:spcPts val="0"/>
                        </a:spcAft>
                        <a:buClr>
                          <a:srgbClr val="000000"/>
                        </a:buClr>
                        <a:buSzPts val="1400"/>
                        <a:buFont typeface="Arial"/>
                        <a:buChar char="•"/>
                      </a:pPr>
                      <a:r>
                        <a:rPr lang="en-US" sz="1400" u="none" strike="noStrike" cap="none"/>
                        <a:t>Heavy workload, with high patient volume. On top of seeing clients, she is responsible for coordinating and conducting health education sessions, managing CHWs, and reporting service delivery statistics. </a:t>
                      </a:r>
                      <a:endParaRPr sz="1400" u="none" strike="noStrike" cap="none"/>
                    </a:p>
                    <a:p>
                      <a:pPr marL="342900" marR="0" lvl="0" indent="-342900" algn="l" rtl="0">
                        <a:lnSpc>
                          <a:spcPct val="100000"/>
                        </a:lnSpc>
                        <a:spcBef>
                          <a:spcPts val="0"/>
                        </a:spcBef>
                        <a:spcAft>
                          <a:spcPts val="0"/>
                        </a:spcAft>
                        <a:buClr>
                          <a:srgbClr val="000000"/>
                        </a:buClr>
                        <a:buSzPts val="1400"/>
                        <a:buFont typeface="Arial"/>
                        <a:buChar char="•"/>
                      </a:pPr>
                      <a:r>
                        <a:rPr lang="en-US" sz="1400" u="none" strike="noStrike" cap="none"/>
                        <a:t>It is complicated and difficult to coordinate with CHWs to trace clients in the community who need follow-up and to ensure ongoing care and monitoring in the community. </a:t>
                      </a:r>
                      <a:endParaRPr sz="1400" u="none" strike="noStrike" cap="none"/>
                    </a:p>
                    <a:p>
                      <a:pPr marL="342900" marR="0" lvl="0" indent="-342900" algn="l" rtl="0">
                        <a:lnSpc>
                          <a:spcPct val="100000"/>
                        </a:lnSpc>
                        <a:spcBef>
                          <a:spcPts val="0"/>
                        </a:spcBef>
                        <a:spcAft>
                          <a:spcPts val="0"/>
                        </a:spcAft>
                        <a:buClr>
                          <a:srgbClr val="000000"/>
                        </a:buClr>
                        <a:buSzPts val="1400"/>
                        <a:buFont typeface="Arial"/>
                        <a:buChar char="•"/>
                      </a:pPr>
                      <a:r>
                        <a:rPr lang="en-US" sz="1400" u="none" strike="noStrike" cap="none"/>
                        <a:t>Facility-based registers, tally sheets, and reports are time-intensive, and it is difficult to manage the requirements across different health programs.</a:t>
                      </a:r>
                      <a:endParaRPr sz="1400" u="none" strike="noStrike" cap="none"/>
                    </a:p>
                    <a:p>
                      <a:pPr marL="342900" marR="0" lvl="0" indent="-342900" algn="l" rtl="0">
                        <a:lnSpc>
                          <a:spcPct val="100000"/>
                        </a:lnSpc>
                        <a:spcBef>
                          <a:spcPts val="0"/>
                        </a:spcBef>
                        <a:spcAft>
                          <a:spcPts val="0"/>
                        </a:spcAft>
                        <a:buClr>
                          <a:srgbClr val="000000"/>
                        </a:buClr>
                        <a:buSzPts val="1400"/>
                        <a:buFont typeface="Arial"/>
                        <a:buChar char="•"/>
                      </a:pPr>
                      <a:r>
                        <a:rPr lang="en-US" sz="1400" u="none" strike="noStrike" cap="none"/>
                        <a:t>Nandi has a smartphone with limited connection to the internet. She often uses her own airtime for work-related issues. The facility has one working computer, limited internet connection, and relies on solar power as the main source of electricity. </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4"/>
                  </a:ext>
                </a:extLst>
              </a:tr>
            </a:tbl>
          </a:graphicData>
        </a:graphic>
      </p:graphicFrame>
      <p:pic>
        <p:nvPicPr>
          <p:cNvPr id="327" name="Google Shape;327;p6"/>
          <p:cNvPicPr preferRelativeResize="0"/>
          <p:nvPr/>
        </p:nvPicPr>
        <p:blipFill rotWithShape="1">
          <a:blip r:embed="rId3">
            <a:alphaModFix/>
          </a:blip>
          <a:srcRect l="26154" r="27745"/>
          <a:stretch/>
        </p:blipFill>
        <p:spPr>
          <a:xfrm>
            <a:off x="763450" y="1112146"/>
            <a:ext cx="1607570" cy="1604893"/>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Google Shape;333;p7"/>
          <p:cNvSpPr txBox="1">
            <a:spLocks noGrp="1"/>
          </p:cNvSpPr>
          <p:nvPr>
            <p:ph type="title"/>
          </p:nvPr>
        </p:nvSpPr>
        <p:spPr>
          <a:xfrm>
            <a:off x="529533" y="201583"/>
            <a:ext cx="11032800" cy="615600"/>
          </a:xfrm>
          <a:prstGeom prst="rect">
            <a:avLst/>
          </a:prstGeom>
          <a:noFill/>
          <a:ln>
            <a:noFill/>
          </a:ln>
        </p:spPr>
        <p:txBody>
          <a:bodyPr spcFirstLastPara="1" wrap="square" lIns="121900" tIns="121900" rIns="121900" bIns="121900" anchor="b" anchorCtr="0">
            <a:noAutofit/>
          </a:bodyPr>
          <a:lstStyle/>
          <a:p>
            <a:pPr marL="0" marR="0" lvl="0" indent="0" algn="l" rtl="0">
              <a:lnSpc>
                <a:spcPct val="100000"/>
              </a:lnSpc>
              <a:spcBef>
                <a:spcPts val="0"/>
              </a:spcBef>
              <a:spcAft>
                <a:spcPts val="0"/>
              </a:spcAft>
              <a:buClr>
                <a:srgbClr val="BA0C2F"/>
              </a:buClr>
              <a:buSzPts val="1400"/>
              <a:buFont typeface="Gill Sans"/>
              <a:buNone/>
            </a:pPr>
            <a:r>
              <a:rPr lang="en-US"/>
              <a:t>User persona template</a:t>
            </a:r>
            <a:endParaRPr/>
          </a:p>
        </p:txBody>
      </p:sp>
      <p:graphicFrame>
        <p:nvGraphicFramePr>
          <p:cNvPr id="334" name="Google Shape;334;p7"/>
          <p:cNvGraphicFramePr/>
          <p:nvPr/>
        </p:nvGraphicFramePr>
        <p:xfrm>
          <a:off x="438840" y="817183"/>
          <a:ext cx="11117475" cy="5791250"/>
        </p:xfrm>
        <a:graphic>
          <a:graphicData uri="http://schemas.openxmlformats.org/drawingml/2006/table">
            <a:tbl>
              <a:tblPr firstRow="1" bandRow="1">
                <a:noFill/>
                <a:tableStyleId>{814B7A60-1549-4714-BD00-331077D5F10E}</a:tableStyleId>
              </a:tblPr>
              <a:tblGrid>
                <a:gridCol w="2112625">
                  <a:extLst>
                    <a:ext uri="{9D8B030D-6E8A-4147-A177-3AD203B41FA5}">
                      <a16:colId xmlns:a16="http://schemas.microsoft.com/office/drawing/2014/main" val="20000"/>
                    </a:ext>
                  </a:extLst>
                </a:gridCol>
                <a:gridCol w="2087225">
                  <a:extLst>
                    <a:ext uri="{9D8B030D-6E8A-4147-A177-3AD203B41FA5}">
                      <a16:colId xmlns:a16="http://schemas.microsoft.com/office/drawing/2014/main" val="20001"/>
                    </a:ext>
                  </a:extLst>
                </a:gridCol>
                <a:gridCol w="6917625">
                  <a:extLst>
                    <a:ext uri="{9D8B030D-6E8A-4147-A177-3AD203B41FA5}">
                      <a16:colId xmlns:a16="http://schemas.microsoft.com/office/drawing/2014/main" val="20002"/>
                    </a:ext>
                  </a:extLst>
                </a:gridCol>
              </a:tblGrid>
              <a:tr h="370850">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gridSpan="2">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dk1"/>
                          </a:solidFill>
                        </a:rPr>
                        <a:t>Name: </a:t>
                      </a:r>
                      <a:r>
                        <a:rPr lang="en-US" sz="1400" b="0" u="none" strike="noStrike" cap="none">
                          <a:solidFill>
                            <a:schemeClr val="dk1"/>
                          </a:solidFill>
                        </a:rPr>
                        <a:t>Tendayi</a:t>
                      </a:r>
                      <a:endParaRPr sz="1400" u="none" strike="noStrike" cap="none"/>
                    </a:p>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dk1"/>
                          </a:solidFill>
                        </a:rPr>
                        <a:t>Job Title/Role: </a:t>
                      </a:r>
                      <a:r>
                        <a:rPr lang="en-US" sz="1400" b="0" u="none" strike="noStrike" cap="none">
                          <a:solidFill>
                            <a:schemeClr val="dk1"/>
                          </a:solidFill>
                        </a:rPr>
                        <a:t>Social Worker </a:t>
                      </a:r>
                      <a:endParaRPr sz="1400" b="0" u="none" strike="noStrike" cap="none">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0"/>
                  </a:ext>
                </a:extLst>
              </a:tr>
              <a:tr h="370850">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Demographics</a:t>
                      </a:r>
                      <a:endParaRPr sz="14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Age: </a:t>
                      </a:r>
                      <a:r>
                        <a:rPr lang="en-US" sz="1400" b="0" u="none" strike="noStrike" cap="none"/>
                        <a:t>35</a:t>
                      </a:r>
                      <a:endParaRPr sz="1400" u="none" strike="noStrike" cap="none"/>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t>Experience: </a:t>
                      </a:r>
                      <a:r>
                        <a:rPr lang="en-US" sz="1400" u="none" strike="noStrike" cap="none"/>
                        <a:t>Tendayi</a:t>
                      </a:r>
                      <a:r>
                        <a:rPr lang="en-US" sz="1400" b="0" u="none" strike="noStrike" cap="none"/>
                        <a:t> has been working as a Social Worker for eight years.</a:t>
                      </a:r>
                      <a:endParaRPr sz="1400" u="none" strike="noStrike" cap="none"/>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t>Context: </a:t>
                      </a:r>
                      <a:r>
                        <a:rPr lang="en-US" sz="1400" b="0" u="none" strike="noStrike" cap="none"/>
                        <a:t>Operating within the Mwanza Rural District, </a:t>
                      </a:r>
                      <a:r>
                        <a:rPr lang="en-US" sz="1400" u="none" strike="noStrike" cap="none"/>
                        <a:t>Tendayi</a:t>
                      </a:r>
                      <a:r>
                        <a:rPr lang="en-US" sz="1400" b="0" u="none" strike="noStrike" cap="none"/>
                        <a:t> provides services for assessing, supporting, and advocating for individuals and communities facing social and emotional challenges. She excels in connecting them to essential resources and services, contributing to their overall well-being.</a:t>
                      </a:r>
                      <a:endParaRPr sz="1400" b="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370850">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Responsibilities</a:t>
                      </a:r>
                      <a:endParaRPr sz="14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gridSpan="2">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Tendayi collaborates closely with clients to enhance empowerment, resilience, and social and economic stability in vulnerable individuals, families, and communities. Her role involves linking clients to social services and promoting their overall well-being in the face of adversity.</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2"/>
                  </a:ext>
                </a:extLst>
              </a:tr>
              <a:tr h="370850">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Primary Narrative Workflows/Stories </a:t>
                      </a:r>
                      <a:endParaRPr sz="14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gridSpan="2">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Tendayi</a:t>
                      </a:r>
                      <a:r>
                        <a:rPr lang="en-US" sz="1400" b="0" i="0" u="none" strike="noStrike" cap="none">
                          <a:solidFill>
                            <a:schemeClr val="dk1"/>
                          </a:solidFill>
                          <a:latin typeface="Arial"/>
                          <a:ea typeface="Arial"/>
                          <a:cs typeface="Arial"/>
                          <a:sym typeface="Arial"/>
                        </a:rPr>
                        <a:t> actively engages with families, conducts thorough assessments, and develops comprehensive care plans. These plans often include facilitating access to healthcare and various support services. She coordinates seamlessly with key stakeholders such as the CHW, </a:t>
                      </a:r>
                      <a:r>
                        <a:rPr lang="en-US" sz="1400" u="none" strike="noStrike" cap="none"/>
                        <a:t>Zuri</a:t>
                      </a:r>
                      <a:r>
                        <a:rPr lang="en-US" sz="1400" b="0" i="0" u="none" strike="noStrike" cap="none">
                          <a:solidFill>
                            <a:schemeClr val="dk1"/>
                          </a:solidFill>
                          <a:latin typeface="Arial"/>
                          <a:ea typeface="Arial"/>
                          <a:cs typeface="Arial"/>
                          <a:sym typeface="Arial"/>
                        </a:rPr>
                        <a:t>, the nurse, </a:t>
                      </a:r>
                      <a:r>
                        <a:rPr lang="en-US" sz="1400" u="none" strike="noStrike" cap="none"/>
                        <a:t>Nandi</a:t>
                      </a:r>
                      <a:r>
                        <a:rPr lang="en-US" sz="1400" b="0" i="0" u="none" strike="noStrike" cap="none">
                          <a:solidFill>
                            <a:schemeClr val="dk1"/>
                          </a:solidFill>
                          <a:latin typeface="Arial"/>
                          <a:ea typeface="Arial"/>
                          <a:cs typeface="Arial"/>
                          <a:sym typeface="Arial"/>
                        </a:rPr>
                        <a:t>, and community organizations. </a:t>
                      </a:r>
                      <a:r>
                        <a:rPr lang="en-US" sz="1400" u="none" strike="noStrike" cap="none"/>
                        <a:t>Tendayi</a:t>
                      </a:r>
                      <a:r>
                        <a:rPr lang="en-US" sz="1400" b="0" i="0" u="none" strike="noStrike" cap="none">
                          <a:solidFill>
                            <a:schemeClr val="dk1"/>
                          </a:solidFill>
                          <a:latin typeface="Arial"/>
                          <a:ea typeface="Arial"/>
                          <a:cs typeface="Arial"/>
                          <a:sym typeface="Arial"/>
                        </a:rPr>
                        <a:t> reviews case notes, maintains open communication with colleagues, and plans follow-up visits, ensuring that clients receive the necessary support based on their needs.</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3"/>
                  </a:ext>
                </a:extLst>
              </a:tr>
              <a:tr h="370850">
                <a:tc>
                  <a:txBody>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Arial"/>
                          <a:ea typeface="Arial"/>
                          <a:cs typeface="Arial"/>
                          <a:sym typeface="Arial"/>
                        </a:rPr>
                        <a:t>Challenges, Pain Points, and Bottlenecks</a:t>
                      </a:r>
                      <a:endParaRPr sz="1400" b="0" i="0" u="none" strike="noStrike" cap="none">
                        <a:solidFill>
                          <a:srgbClr val="000000"/>
                        </a:solidFill>
                        <a:latin typeface="Arial"/>
                        <a:ea typeface="Arial"/>
                        <a:cs typeface="Arial"/>
                        <a:sym typeface="Aria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gridSpan="2">
                  <a:txBody>
                    <a:bodyPr/>
                    <a:lstStyle/>
                    <a:p>
                      <a:pPr marL="342900" marR="0" lvl="0" indent="-342900" algn="l" rtl="0">
                        <a:lnSpc>
                          <a:spcPct val="100000"/>
                        </a:lnSpc>
                        <a:spcBef>
                          <a:spcPts val="0"/>
                        </a:spcBef>
                        <a:spcAft>
                          <a:spcPts val="0"/>
                        </a:spcAft>
                        <a:buClr>
                          <a:srgbClr val="000000"/>
                        </a:buClr>
                        <a:buSzPts val="1400"/>
                        <a:buFont typeface="Arial"/>
                        <a:buChar char="•"/>
                      </a:pPr>
                      <a:r>
                        <a:rPr lang="en-US" sz="1400" u="none" strike="noStrike" cap="none"/>
                        <a:t>Tendayi faces hurdles in ensuring effective communication with colleagues, community organizations, and healthcare providers.</a:t>
                      </a:r>
                      <a:endParaRPr sz="1400" u="none" strike="noStrike" cap="none"/>
                    </a:p>
                    <a:p>
                      <a:pPr marL="342900" marR="0" lvl="0" indent="-342900" algn="l" rtl="0">
                        <a:lnSpc>
                          <a:spcPct val="100000"/>
                        </a:lnSpc>
                        <a:spcBef>
                          <a:spcPts val="0"/>
                        </a:spcBef>
                        <a:spcAft>
                          <a:spcPts val="0"/>
                        </a:spcAft>
                        <a:buClr>
                          <a:srgbClr val="000000"/>
                        </a:buClr>
                        <a:buSzPts val="1400"/>
                        <a:buFont typeface="Arial"/>
                        <a:buChar char="•"/>
                      </a:pPr>
                      <a:r>
                        <a:rPr lang="en-US" sz="1400" u="none" strike="noStrike" cap="none"/>
                        <a:t>Coordination difficulties arise in managing efforts among diverse stakeholders.</a:t>
                      </a:r>
                      <a:endParaRPr sz="1400" u="none" strike="noStrike" cap="none"/>
                    </a:p>
                    <a:p>
                      <a:pPr marL="342900" marR="0" lvl="0" indent="-342900" algn="l" rtl="0">
                        <a:lnSpc>
                          <a:spcPct val="100000"/>
                        </a:lnSpc>
                        <a:spcBef>
                          <a:spcPts val="0"/>
                        </a:spcBef>
                        <a:spcAft>
                          <a:spcPts val="0"/>
                        </a:spcAft>
                        <a:buClr>
                          <a:srgbClr val="000000"/>
                        </a:buClr>
                        <a:buSzPts val="1400"/>
                        <a:buFont typeface="Arial"/>
                        <a:buChar char="•"/>
                      </a:pPr>
                      <a:r>
                        <a:rPr lang="en-US" sz="1400" u="none" strike="noStrike" cap="none"/>
                        <a:t>Tendayi encounters challenges in reaching and engaging with vulnerable individuals and communities due to low awareness about available services.</a:t>
                      </a:r>
                      <a:endParaRPr sz="1400" u="none" strike="noStrike" cap="none"/>
                    </a:p>
                    <a:p>
                      <a:pPr marL="342900" marR="0" lvl="0" indent="-342900" algn="l" rtl="0">
                        <a:lnSpc>
                          <a:spcPct val="100000"/>
                        </a:lnSpc>
                        <a:spcBef>
                          <a:spcPts val="0"/>
                        </a:spcBef>
                        <a:spcAft>
                          <a:spcPts val="0"/>
                        </a:spcAft>
                        <a:buClr>
                          <a:srgbClr val="000000"/>
                        </a:buClr>
                        <a:buSzPts val="1400"/>
                        <a:buFont typeface="Arial"/>
                        <a:buChar char="•"/>
                      </a:pPr>
                      <a:r>
                        <a:rPr lang="en-US" sz="1400" u="none" strike="noStrike" cap="none"/>
                        <a:t>Limitations arise when trying to integrate client information across different platforms or systems used by various stakeholders.</a:t>
                      </a:r>
                      <a:endParaRPr sz="1400" u="none" strike="noStrike" cap="none"/>
                    </a:p>
                    <a:p>
                      <a:pPr marL="342900" marR="0" lvl="0" indent="-342900" algn="l" rtl="0">
                        <a:lnSpc>
                          <a:spcPct val="100000"/>
                        </a:lnSpc>
                        <a:spcBef>
                          <a:spcPts val="0"/>
                        </a:spcBef>
                        <a:spcAft>
                          <a:spcPts val="0"/>
                        </a:spcAft>
                        <a:buClr>
                          <a:srgbClr val="000000"/>
                        </a:buClr>
                        <a:buSzPts val="1400"/>
                        <a:buFont typeface="Arial"/>
                        <a:buChar char="•"/>
                      </a:pPr>
                      <a:r>
                        <a:rPr lang="en-US" sz="1400" u="none" strike="noStrike" cap="none"/>
                        <a:t>Maintaining accurate and up-to-date client records is crucial for Tendayi; she needs to ensure that all relevant information is documented correctly to provide comprehensive and effective support.</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4"/>
                  </a:ext>
                </a:extLst>
              </a:tr>
            </a:tbl>
          </a:graphicData>
        </a:graphic>
      </p:graphicFrame>
      <p:pic>
        <p:nvPicPr>
          <p:cNvPr id="335" name="Google Shape;335;p7"/>
          <p:cNvPicPr preferRelativeResize="0"/>
          <p:nvPr/>
        </p:nvPicPr>
        <p:blipFill rotWithShape="1">
          <a:blip r:embed="rId3">
            <a:alphaModFix/>
          </a:blip>
          <a:srcRect/>
          <a:stretch/>
        </p:blipFill>
        <p:spPr>
          <a:xfrm>
            <a:off x="737291" y="931182"/>
            <a:ext cx="1489508" cy="148601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p8"/>
          <p:cNvSpPr txBox="1">
            <a:spLocks noGrp="1"/>
          </p:cNvSpPr>
          <p:nvPr>
            <p:ph type="title"/>
          </p:nvPr>
        </p:nvSpPr>
        <p:spPr>
          <a:xfrm>
            <a:off x="529533" y="201583"/>
            <a:ext cx="11032800" cy="615600"/>
          </a:xfrm>
          <a:prstGeom prst="rect">
            <a:avLst/>
          </a:prstGeom>
          <a:noFill/>
          <a:ln>
            <a:noFill/>
          </a:ln>
        </p:spPr>
        <p:txBody>
          <a:bodyPr spcFirstLastPara="1" wrap="square" lIns="121900" tIns="121900" rIns="121900" bIns="121900" anchor="b" anchorCtr="0">
            <a:noAutofit/>
          </a:bodyPr>
          <a:lstStyle/>
          <a:p>
            <a:pPr marL="0" marR="0" lvl="0" indent="0" algn="l" rtl="0">
              <a:lnSpc>
                <a:spcPct val="100000"/>
              </a:lnSpc>
              <a:spcBef>
                <a:spcPts val="0"/>
              </a:spcBef>
              <a:spcAft>
                <a:spcPts val="0"/>
              </a:spcAft>
              <a:buClr>
                <a:srgbClr val="BA0C2F"/>
              </a:buClr>
              <a:buSzPts val="1400"/>
              <a:buFont typeface="Gill Sans"/>
              <a:buNone/>
            </a:pPr>
            <a:r>
              <a:rPr lang="en-US"/>
              <a:t>User persona template</a:t>
            </a:r>
            <a:endParaRPr/>
          </a:p>
        </p:txBody>
      </p:sp>
      <p:graphicFrame>
        <p:nvGraphicFramePr>
          <p:cNvPr id="342" name="Google Shape;342;p8"/>
          <p:cNvGraphicFramePr/>
          <p:nvPr/>
        </p:nvGraphicFramePr>
        <p:xfrm>
          <a:off x="1013132" y="817183"/>
          <a:ext cx="10549200" cy="5928410"/>
        </p:xfrm>
        <a:graphic>
          <a:graphicData uri="http://schemas.openxmlformats.org/drawingml/2006/table">
            <a:tbl>
              <a:tblPr firstRow="1" bandRow="1">
                <a:noFill/>
                <a:tableStyleId>{814B7A60-1549-4714-BD00-331077D5F10E}</a:tableStyleId>
              </a:tblPr>
              <a:tblGrid>
                <a:gridCol w="2004625">
                  <a:extLst>
                    <a:ext uri="{9D8B030D-6E8A-4147-A177-3AD203B41FA5}">
                      <a16:colId xmlns:a16="http://schemas.microsoft.com/office/drawing/2014/main" val="20000"/>
                    </a:ext>
                  </a:extLst>
                </a:gridCol>
                <a:gridCol w="1980525">
                  <a:extLst>
                    <a:ext uri="{9D8B030D-6E8A-4147-A177-3AD203B41FA5}">
                      <a16:colId xmlns:a16="http://schemas.microsoft.com/office/drawing/2014/main" val="20001"/>
                    </a:ext>
                  </a:extLst>
                </a:gridCol>
                <a:gridCol w="6564050">
                  <a:extLst>
                    <a:ext uri="{9D8B030D-6E8A-4147-A177-3AD203B41FA5}">
                      <a16:colId xmlns:a16="http://schemas.microsoft.com/office/drawing/2014/main" val="20002"/>
                    </a:ext>
                  </a:extLst>
                </a:gridCol>
              </a:tblGrid>
              <a:tr h="370850">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gridSpan="2">
                  <a:txBody>
                    <a:bodyPr/>
                    <a:lstStyle/>
                    <a:p>
                      <a:pPr marL="0" marR="0" lvl="0" indent="0" algn="l" rtl="0">
                        <a:lnSpc>
                          <a:spcPct val="100000"/>
                        </a:lnSpc>
                        <a:spcBef>
                          <a:spcPts val="0"/>
                        </a:spcBef>
                        <a:spcAft>
                          <a:spcPts val="0"/>
                        </a:spcAft>
                        <a:buClr>
                          <a:srgbClr val="000000"/>
                        </a:buClr>
                        <a:buSzPts val="1850"/>
                        <a:buFont typeface="Arial"/>
                        <a:buNone/>
                      </a:pPr>
                      <a:r>
                        <a:rPr lang="en-US" sz="1850" u="none" strike="noStrike" cap="none">
                          <a:solidFill>
                            <a:schemeClr val="dk1"/>
                          </a:solidFill>
                        </a:rPr>
                        <a:t>Name: </a:t>
                      </a:r>
                      <a:r>
                        <a:rPr lang="en-US" sz="1850" b="0" u="none" strike="noStrike" cap="none">
                          <a:solidFill>
                            <a:schemeClr val="dk1"/>
                          </a:solidFill>
                        </a:rPr>
                        <a:t>Lerato</a:t>
                      </a:r>
                      <a:endParaRPr sz="1400" u="none" strike="noStrike" cap="none"/>
                    </a:p>
                    <a:p>
                      <a:pPr marL="0" marR="0" lvl="0" indent="0" algn="l" rtl="0">
                        <a:lnSpc>
                          <a:spcPct val="100000"/>
                        </a:lnSpc>
                        <a:spcBef>
                          <a:spcPts val="0"/>
                        </a:spcBef>
                        <a:spcAft>
                          <a:spcPts val="0"/>
                        </a:spcAft>
                        <a:buClr>
                          <a:srgbClr val="000000"/>
                        </a:buClr>
                        <a:buSzPts val="1850"/>
                        <a:buFont typeface="Arial"/>
                        <a:buNone/>
                      </a:pPr>
                      <a:r>
                        <a:rPr lang="en-US" sz="1850" u="none" strike="noStrike" cap="none">
                          <a:solidFill>
                            <a:schemeClr val="dk1"/>
                          </a:solidFill>
                        </a:rPr>
                        <a:t>Job Title/Role: </a:t>
                      </a:r>
                      <a:r>
                        <a:rPr lang="en-US" sz="1850" b="0" u="none" strike="noStrike" cap="none">
                          <a:solidFill>
                            <a:schemeClr val="dk1"/>
                          </a:solidFill>
                        </a:rPr>
                        <a:t>Client</a:t>
                      </a:r>
                      <a:endParaRPr sz="1850" b="0" u="none" strike="noStrike" cap="none">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0"/>
                  </a:ext>
                </a:extLst>
              </a:tr>
              <a:tr h="370850">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a:t>Demographics</a:t>
                      </a:r>
                      <a:endParaRPr sz="16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t>Age: </a:t>
                      </a:r>
                      <a:r>
                        <a:rPr lang="en-US" sz="1400" i="0" u="none" strike="noStrike" cap="none"/>
                        <a:t>32</a:t>
                      </a:r>
                      <a:endParaRPr sz="1400" u="none" strike="noStrike" cap="none"/>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t>Experience: </a:t>
                      </a:r>
                      <a:r>
                        <a:rPr lang="en-US" sz="1400" u="none" strike="noStrike" cap="none"/>
                        <a:t>Lerato</a:t>
                      </a:r>
                      <a:r>
                        <a:rPr lang="en-US" sz="1400" i="0" u="none" strike="noStrike" cap="none"/>
                        <a:t> is a single mother with a five-year-old son, Robert, and a thirteen-year-old daughter, Stella. </a:t>
                      </a:r>
                      <a:endParaRPr sz="1400" u="none" strike="noStrike" cap="none"/>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t>Context: </a:t>
                      </a:r>
                      <a:r>
                        <a:rPr lang="en-US" sz="1400" u="none" strike="noStrike" cap="none"/>
                        <a:t>Lerato</a:t>
                      </a:r>
                      <a:r>
                        <a:rPr lang="en-US" sz="1400" b="0" i="0" u="none" strike="noStrike" cap="none"/>
                        <a:t> engages in informal work to support her family financially and lives in Mwanza Rural District, where access to healthcare and other social services is limited. She was enrolled in the community health program one year ago.</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370850">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a:t>Responsibilities</a:t>
                      </a:r>
                      <a:endParaRPr sz="16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gridSpan="2">
                  <a:txBody>
                    <a:bodyPr/>
                    <a:lstStyle/>
                    <a:p>
                      <a:pPr marL="342900" marR="0" lvl="0" indent="-342900" algn="l" rtl="0">
                        <a:lnSpc>
                          <a:spcPct val="100000"/>
                        </a:lnSpc>
                        <a:spcBef>
                          <a:spcPts val="0"/>
                        </a:spcBef>
                        <a:spcAft>
                          <a:spcPts val="0"/>
                        </a:spcAft>
                        <a:buClr>
                          <a:srgbClr val="000000"/>
                        </a:buClr>
                        <a:buSzPts val="1400"/>
                        <a:buFont typeface="Arial"/>
                        <a:buChar char="•"/>
                      </a:pPr>
                      <a:r>
                        <a:rPr lang="en-US" sz="1400" b="0" i="0" u="none" strike="noStrike" cap="none">
                          <a:solidFill>
                            <a:schemeClr val="dk1"/>
                          </a:solidFill>
                          <a:latin typeface="Arial"/>
                          <a:ea typeface="Arial"/>
                          <a:cs typeface="Arial"/>
                          <a:sym typeface="Arial"/>
                        </a:rPr>
                        <a:t>Participating in health screenings for herself and her children.</a:t>
                      </a:r>
                      <a:endParaRPr sz="1400" u="none" strike="noStrike" cap="none"/>
                    </a:p>
                    <a:p>
                      <a:pPr marL="342900" marR="0" lvl="0" indent="-342900" algn="l" rtl="0">
                        <a:lnSpc>
                          <a:spcPct val="100000"/>
                        </a:lnSpc>
                        <a:spcBef>
                          <a:spcPts val="0"/>
                        </a:spcBef>
                        <a:spcAft>
                          <a:spcPts val="0"/>
                        </a:spcAft>
                        <a:buClr>
                          <a:srgbClr val="000000"/>
                        </a:buClr>
                        <a:buSzPts val="1400"/>
                        <a:buFont typeface="Arial"/>
                        <a:buChar char="•"/>
                      </a:pPr>
                      <a:r>
                        <a:rPr lang="en-US" sz="1400" b="0" i="0" u="none" strike="noStrike" cap="none">
                          <a:solidFill>
                            <a:schemeClr val="dk1"/>
                          </a:solidFill>
                          <a:latin typeface="Arial"/>
                          <a:ea typeface="Arial"/>
                          <a:cs typeface="Arial"/>
                          <a:sym typeface="Arial"/>
                        </a:rPr>
                        <a:t>Overseeing the health and education goals for her children.</a:t>
                      </a:r>
                      <a:endParaRPr sz="1400" b="0" i="0" u="none" strike="noStrike" cap="none">
                        <a:solidFill>
                          <a:schemeClr val="dk1"/>
                        </a:solidFill>
                        <a:latin typeface="Arial"/>
                        <a:ea typeface="Arial"/>
                        <a:cs typeface="Arial"/>
                        <a:sym typeface="Arial"/>
                      </a:endParaRPr>
                    </a:p>
                    <a:p>
                      <a:pPr marL="342900" marR="0" lvl="0" indent="-342900" algn="l" rtl="0">
                        <a:lnSpc>
                          <a:spcPct val="100000"/>
                        </a:lnSpc>
                        <a:spcBef>
                          <a:spcPts val="0"/>
                        </a:spcBef>
                        <a:spcAft>
                          <a:spcPts val="0"/>
                        </a:spcAft>
                        <a:buClr>
                          <a:srgbClr val="000000"/>
                        </a:buClr>
                        <a:buSzPts val="1400"/>
                        <a:buFont typeface="Arial"/>
                        <a:buChar char="•"/>
                      </a:pPr>
                      <a:r>
                        <a:rPr lang="en-US" sz="1400" b="0" i="0" u="none" strike="noStrike" cap="none">
                          <a:solidFill>
                            <a:schemeClr val="dk1"/>
                          </a:solidFill>
                          <a:latin typeface="Arial"/>
                          <a:ea typeface="Arial"/>
                          <a:cs typeface="Arial"/>
                          <a:sym typeface="Arial"/>
                        </a:rPr>
                        <a:t>Attending educational sessions provided by the CHW.</a:t>
                      </a:r>
                      <a:endParaRPr sz="1400" u="none" strike="noStrike" cap="none"/>
                    </a:p>
                    <a:p>
                      <a:pPr marL="342900" marR="0" lvl="0" indent="-342900" algn="l" rtl="0">
                        <a:lnSpc>
                          <a:spcPct val="100000"/>
                        </a:lnSpc>
                        <a:spcBef>
                          <a:spcPts val="0"/>
                        </a:spcBef>
                        <a:spcAft>
                          <a:spcPts val="0"/>
                        </a:spcAft>
                        <a:buClr>
                          <a:srgbClr val="000000"/>
                        </a:buClr>
                        <a:buSzPts val="1400"/>
                        <a:buFont typeface="Arial"/>
                        <a:buChar char="•"/>
                      </a:pPr>
                      <a:r>
                        <a:rPr lang="en-US" sz="1400" b="0" i="0" u="none" strike="noStrike" cap="none">
                          <a:solidFill>
                            <a:schemeClr val="dk1"/>
                          </a:solidFill>
                          <a:latin typeface="Arial"/>
                          <a:ea typeface="Arial"/>
                          <a:cs typeface="Arial"/>
                          <a:sym typeface="Arial"/>
                        </a:rPr>
                        <a:t>Engaging with various healthcare and social services as recommended by the CHW.</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2"/>
                  </a:ext>
                </a:extLst>
              </a:tr>
              <a:tr h="370850">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a:t>Primary Narrative Workflows/Stories </a:t>
                      </a:r>
                      <a:endParaRPr sz="16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gridSpan="2">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Lerato</a:t>
                      </a:r>
                      <a:r>
                        <a:rPr lang="en-US" sz="1400" b="0" i="0" u="none" strike="noStrike" cap="none">
                          <a:solidFill>
                            <a:schemeClr val="dk1"/>
                          </a:solidFill>
                          <a:latin typeface="Arial"/>
                          <a:ea typeface="Arial"/>
                          <a:cs typeface="Arial"/>
                          <a:sym typeface="Arial"/>
                        </a:rPr>
                        <a:t> receives frequent visits from the CHW, </a:t>
                      </a:r>
                      <a:r>
                        <a:rPr lang="en-US" sz="1400" u="none" strike="noStrike" cap="none"/>
                        <a:t>Zuri</a:t>
                      </a:r>
                      <a:r>
                        <a:rPr lang="en-US" sz="1400" b="0" i="0" u="none" strike="noStrike" cap="none">
                          <a:solidFill>
                            <a:schemeClr val="dk1"/>
                          </a:solidFill>
                          <a:latin typeface="Arial"/>
                          <a:ea typeface="Arial"/>
                          <a:cs typeface="Arial"/>
                          <a:sym typeface="Arial"/>
                        </a:rPr>
                        <a:t>, who conducts screenings, provides education on health-related topics, and connects her with different services as needed. </a:t>
                      </a:r>
                      <a:r>
                        <a:rPr lang="en-US" sz="1400" u="none" strike="noStrike" cap="none"/>
                        <a:t>Lerato</a:t>
                      </a:r>
                      <a:r>
                        <a:rPr lang="en-US" sz="1400" b="0" i="0" u="none" strike="noStrike" cap="none">
                          <a:solidFill>
                            <a:schemeClr val="dk1"/>
                          </a:solidFill>
                          <a:latin typeface="Arial"/>
                          <a:ea typeface="Arial"/>
                          <a:cs typeface="Arial"/>
                          <a:sym typeface="Arial"/>
                        </a:rPr>
                        <a:t> tried to attend follow-up appointments and meetings with her CHW and providers as scheduled, but sometimes loses her referral slips or forgets appointments.</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3"/>
                  </a:ext>
                </a:extLst>
              </a:tr>
              <a:tr h="370850">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a:t>Challenges, Pain Points, and Bottlenecks</a:t>
                      </a:r>
                      <a:endParaRPr sz="16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gridSpan="2">
                  <a:txBody>
                    <a:bodyPr/>
                    <a:lstStyle/>
                    <a:p>
                      <a:pPr marL="342900" marR="0" lvl="0" indent="-342900" algn="l" rtl="0">
                        <a:lnSpc>
                          <a:spcPct val="100000"/>
                        </a:lnSpc>
                        <a:spcBef>
                          <a:spcPts val="0"/>
                        </a:spcBef>
                        <a:spcAft>
                          <a:spcPts val="0"/>
                        </a:spcAft>
                        <a:buClr>
                          <a:srgbClr val="000000"/>
                        </a:buClr>
                        <a:buSzPts val="1400"/>
                        <a:buFont typeface="Arial"/>
                        <a:buChar char="•"/>
                      </a:pPr>
                      <a:r>
                        <a:rPr lang="en-US" sz="1400" b="0" i="0" u="none" strike="noStrike" cap="none">
                          <a:solidFill>
                            <a:schemeClr val="dk1"/>
                          </a:solidFill>
                          <a:latin typeface="Arial"/>
                          <a:ea typeface="Arial"/>
                          <a:cs typeface="Arial"/>
                          <a:sym typeface="Arial"/>
                        </a:rPr>
                        <a:t>Long distances and transportation issues make it difficult for </a:t>
                      </a:r>
                      <a:r>
                        <a:rPr lang="en-US" sz="1400" u="none" strike="noStrike" cap="none"/>
                        <a:t>Lerato</a:t>
                      </a:r>
                      <a:r>
                        <a:rPr lang="en-US" sz="1400" b="0" i="0" u="none" strike="noStrike" cap="none">
                          <a:solidFill>
                            <a:schemeClr val="dk1"/>
                          </a:solidFill>
                          <a:latin typeface="Arial"/>
                          <a:ea typeface="Arial"/>
                          <a:cs typeface="Arial"/>
                          <a:sym typeface="Arial"/>
                        </a:rPr>
                        <a:t> to access healthcare and social services promptly.</a:t>
                      </a:r>
                      <a:endParaRPr sz="1400" u="none" strike="noStrike" cap="none"/>
                    </a:p>
                    <a:p>
                      <a:pPr marL="342900" marR="0" lvl="0" indent="-342900" algn="l" rtl="0">
                        <a:lnSpc>
                          <a:spcPct val="100000"/>
                        </a:lnSpc>
                        <a:spcBef>
                          <a:spcPts val="0"/>
                        </a:spcBef>
                        <a:spcAft>
                          <a:spcPts val="0"/>
                        </a:spcAft>
                        <a:buClr>
                          <a:srgbClr val="000000"/>
                        </a:buClr>
                        <a:buSzPts val="1400"/>
                        <a:buFont typeface="Arial"/>
                        <a:buChar char="•"/>
                      </a:pPr>
                      <a:r>
                        <a:rPr lang="en-US" sz="1400" u="none" strike="noStrike" cap="none"/>
                        <a:t>Lerato</a:t>
                      </a:r>
                      <a:r>
                        <a:rPr lang="en-US" sz="1400" b="0" i="0" u="none" strike="noStrike" cap="none">
                          <a:solidFill>
                            <a:schemeClr val="dk1"/>
                          </a:solidFill>
                          <a:latin typeface="Arial"/>
                          <a:ea typeface="Arial"/>
                          <a:cs typeface="Arial"/>
                          <a:sym typeface="Arial"/>
                        </a:rPr>
                        <a:t>'s irregular work hours often conflict with scheduled appointments, making it challenging for her to attend all necessary meetings.</a:t>
                      </a:r>
                      <a:endParaRPr sz="1400" u="none" strike="noStrike" cap="none"/>
                    </a:p>
                    <a:p>
                      <a:pPr marL="342900" marR="0" lvl="0" indent="-342900" algn="l" rtl="0">
                        <a:lnSpc>
                          <a:spcPct val="100000"/>
                        </a:lnSpc>
                        <a:spcBef>
                          <a:spcPts val="0"/>
                        </a:spcBef>
                        <a:spcAft>
                          <a:spcPts val="0"/>
                        </a:spcAft>
                        <a:buClr>
                          <a:srgbClr val="000000"/>
                        </a:buClr>
                        <a:buSzPts val="1400"/>
                        <a:buFont typeface="Arial"/>
                        <a:buChar char="•"/>
                      </a:pPr>
                      <a:r>
                        <a:rPr lang="en-US" sz="1400" b="0" i="0" u="none" strike="noStrike" cap="none">
                          <a:solidFill>
                            <a:schemeClr val="dk1"/>
                          </a:solidFill>
                          <a:latin typeface="Arial"/>
                          <a:ea typeface="Arial"/>
                          <a:cs typeface="Arial"/>
                          <a:sym typeface="Arial"/>
                        </a:rPr>
                        <a:t>Juggling informal work and childcare responsibilities makes it difficult for </a:t>
                      </a:r>
                      <a:r>
                        <a:rPr lang="en-US" sz="1400" u="none" strike="noStrike" cap="none"/>
                        <a:t>Lerato</a:t>
                      </a:r>
                      <a:r>
                        <a:rPr lang="en-US" sz="1400" b="0" i="0" u="none" strike="noStrike" cap="none">
                          <a:solidFill>
                            <a:schemeClr val="dk1"/>
                          </a:solidFill>
                          <a:latin typeface="Arial"/>
                          <a:ea typeface="Arial"/>
                          <a:cs typeface="Arial"/>
                          <a:sym typeface="Arial"/>
                        </a:rPr>
                        <a:t> to consistently prioritize her and her children's health needs.</a:t>
                      </a:r>
                      <a:endParaRPr sz="1400" u="none" strike="noStrike" cap="none"/>
                    </a:p>
                    <a:p>
                      <a:pPr marL="342900" marR="0" lvl="0" indent="-342900" algn="l" rtl="0">
                        <a:lnSpc>
                          <a:spcPct val="100000"/>
                        </a:lnSpc>
                        <a:spcBef>
                          <a:spcPts val="0"/>
                        </a:spcBef>
                        <a:spcAft>
                          <a:spcPts val="0"/>
                        </a:spcAft>
                        <a:buClr>
                          <a:srgbClr val="000000"/>
                        </a:buClr>
                        <a:buSzPts val="1400"/>
                        <a:buFont typeface="Arial"/>
                        <a:buChar char="•"/>
                      </a:pPr>
                      <a:r>
                        <a:rPr lang="en-US" sz="1400" b="0" i="0" u="none" strike="noStrike" cap="none">
                          <a:solidFill>
                            <a:schemeClr val="dk1"/>
                          </a:solidFill>
                          <a:latin typeface="Arial"/>
                          <a:ea typeface="Arial"/>
                          <a:cs typeface="Arial"/>
                          <a:sym typeface="Arial"/>
                        </a:rPr>
                        <a:t>Limited connectivity in the rural area hinders effective communication between </a:t>
                      </a:r>
                      <a:r>
                        <a:rPr lang="en-US" sz="1400" u="none" strike="noStrike" cap="none"/>
                        <a:t>Lerato</a:t>
                      </a:r>
                      <a:r>
                        <a:rPr lang="en-US" sz="1400" b="0" i="0" u="none" strike="noStrike" cap="none">
                          <a:solidFill>
                            <a:schemeClr val="dk1"/>
                          </a:solidFill>
                          <a:latin typeface="Arial"/>
                          <a:ea typeface="Arial"/>
                          <a:cs typeface="Arial"/>
                          <a:sym typeface="Arial"/>
                        </a:rPr>
                        <a:t> and healthcare providers.</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4"/>
                  </a:ext>
                </a:extLst>
              </a:tr>
            </a:tbl>
          </a:graphicData>
        </a:graphic>
      </p:graphicFrame>
      <p:pic>
        <p:nvPicPr>
          <p:cNvPr id="343" name="Google Shape;343;p8" descr="A person and two children&#10;&#10;Description automatically generated"/>
          <p:cNvPicPr preferRelativeResize="0"/>
          <p:nvPr/>
        </p:nvPicPr>
        <p:blipFill rotWithShape="1">
          <a:blip r:embed="rId3">
            <a:alphaModFix/>
          </a:blip>
          <a:srcRect/>
          <a:stretch/>
        </p:blipFill>
        <p:spPr>
          <a:xfrm>
            <a:off x="1105207" y="1009650"/>
            <a:ext cx="1798549" cy="177263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9"/>
          <p:cNvSpPr txBox="1">
            <a:spLocks noGrp="1"/>
          </p:cNvSpPr>
          <p:nvPr>
            <p:ph type="title"/>
          </p:nvPr>
        </p:nvSpPr>
        <p:spPr>
          <a:xfrm>
            <a:off x="529533" y="201583"/>
            <a:ext cx="11032800" cy="615600"/>
          </a:xfrm>
          <a:prstGeom prst="rect">
            <a:avLst/>
          </a:prstGeom>
          <a:noFill/>
          <a:ln>
            <a:noFill/>
          </a:ln>
        </p:spPr>
        <p:txBody>
          <a:bodyPr spcFirstLastPara="1" wrap="square" lIns="121900" tIns="121900" rIns="121900" bIns="121900" anchor="b" anchorCtr="0">
            <a:noAutofit/>
          </a:bodyPr>
          <a:lstStyle/>
          <a:p>
            <a:pPr marL="0" marR="0" lvl="0" indent="0" algn="l" rtl="0">
              <a:lnSpc>
                <a:spcPct val="100000"/>
              </a:lnSpc>
              <a:spcBef>
                <a:spcPts val="0"/>
              </a:spcBef>
              <a:spcAft>
                <a:spcPts val="0"/>
              </a:spcAft>
              <a:buClr>
                <a:srgbClr val="BA0C2F"/>
              </a:buClr>
              <a:buSzPts val="1400"/>
              <a:buFont typeface="Gill Sans"/>
              <a:buNone/>
            </a:pPr>
            <a:r>
              <a:rPr lang="en-US"/>
              <a:t>User persona template</a:t>
            </a:r>
            <a:endParaRPr/>
          </a:p>
        </p:txBody>
      </p:sp>
      <p:graphicFrame>
        <p:nvGraphicFramePr>
          <p:cNvPr id="350" name="Google Shape;350;p9"/>
          <p:cNvGraphicFramePr/>
          <p:nvPr/>
        </p:nvGraphicFramePr>
        <p:xfrm>
          <a:off x="444864" y="817183"/>
          <a:ext cx="11117450" cy="5577890"/>
        </p:xfrm>
        <a:graphic>
          <a:graphicData uri="http://schemas.openxmlformats.org/drawingml/2006/table">
            <a:tbl>
              <a:tblPr firstRow="1" bandRow="1">
                <a:noFill/>
                <a:tableStyleId>{814B7A60-1549-4714-BD00-331077D5F10E}</a:tableStyleId>
              </a:tblPr>
              <a:tblGrid>
                <a:gridCol w="2035275">
                  <a:extLst>
                    <a:ext uri="{9D8B030D-6E8A-4147-A177-3AD203B41FA5}">
                      <a16:colId xmlns:a16="http://schemas.microsoft.com/office/drawing/2014/main" val="20000"/>
                    </a:ext>
                  </a:extLst>
                </a:gridCol>
                <a:gridCol w="2164550">
                  <a:extLst>
                    <a:ext uri="{9D8B030D-6E8A-4147-A177-3AD203B41FA5}">
                      <a16:colId xmlns:a16="http://schemas.microsoft.com/office/drawing/2014/main" val="20001"/>
                    </a:ext>
                  </a:extLst>
                </a:gridCol>
                <a:gridCol w="6917625">
                  <a:extLst>
                    <a:ext uri="{9D8B030D-6E8A-4147-A177-3AD203B41FA5}">
                      <a16:colId xmlns:a16="http://schemas.microsoft.com/office/drawing/2014/main" val="20002"/>
                    </a:ext>
                  </a:extLst>
                </a:gridCol>
              </a:tblGrid>
              <a:tr h="370850">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gridSpan="2">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dk1"/>
                          </a:solidFill>
                        </a:rPr>
                        <a:t>Name: </a:t>
                      </a:r>
                      <a:r>
                        <a:rPr lang="en-US" sz="1400" b="0" u="none" strike="noStrike" cap="none">
                          <a:solidFill>
                            <a:schemeClr val="dk1"/>
                          </a:solidFill>
                        </a:rPr>
                        <a:t>Ndlovu</a:t>
                      </a:r>
                      <a:endParaRPr sz="1400" u="none" strike="noStrike" cap="none"/>
                    </a:p>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dk1"/>
                          </a:solidFill>
                        </a:rPr>
                        <a:t>Job Title/Role: </a:t>
                      </a:r>
                      <a:r>
                        <a:rPr lang="en-US" sz="1400" b="0" u="none" strike="noStrike" cap="none">
                          <a:solidFill>
                            <a:schemeClr val="dk1"/>
                          </a:solidFill>
                        </a:rPr>
                        <a:t>Client</a:t>
                      </a:r>
                      <a:endParaRPr sz="1400" b="0" u="none" strike="noStrike" cap="none">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0"/>
                  </a:ext>
                </a:extLst>
              </a:tr>
              <a:tr h="370850">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Demographics</a:t>
                      </a:r>
                      <a:endParaRPr sz="14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Age: </a:t>
                      </a:r>
                      <a:r>
                        <a:rPr lang="en-US" sz="1400" b="0" u="none" strike="noStrike" cap="none"/>
                        <a:t>38</a:t>
                      </a:r>
                      <a:endParaRPr sz="1400" u="none" strike="noStrike" cap="none"/>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t>Experience: </a:t>
                      </a:r>
                      <a:r>
                        <a:rPr lang="en-US" sz="1400" u="none" strike="noStrike" cap="none"/>
                        <a:t>Ndlovu</a:t>
                      </a:r>
                      <a:r>
                        <a:rPr lang="en-US" sz="1400" b="0" u="none" strike="noStrike" cap="none"/>
                        <a:t> is a livestock sales worker who engages in multiple and concurrent sexual partnerships (MCP) with men.</a:t>
                      </a:r>
                      <a:endParaRPr sz="1400" u="none" strike="noStrike" cap="none"/>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t>Context: </a:t>
                      </a:r>
                      <a:r>
                        <a:rPr lang="en-US" sz="1400" u="none" strike="noStrike" cap="none"/>
                        <a:t>Ndlovu</a:t>
                      </a:r>
                      <a:r>
                        <a:rPr lang="en-US" sz="1400" b="0" u="none" strike="noStrike" cap="none"/>
                        <a:t>'s job involves frequent travel to transport animals to different farmers, ranchers, and agricultural businesses. This often results in long hours and irregular schedules, leaving him with some limitations accessing health services. He is enrolled in a health program at the Umoja facility, driven by the desire to maintain his well-being.</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370850">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Responsibilities</a:t>
                      </a:r>
                      <a:endParaRPr sz="14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gridSpan="2">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Ndlovu attends scheduled health check-ups, follows the prescribed guidelines provided, and participates, when possible, in educational sessions aimed at promoting a healthy lifestyle.</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2"/>
                  </a:ext>
                </a:extLst>
              </a:tr>
              <a:tr h="370850">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Primary Narrative Workflows/Stories </a:t>
                      </a:r>
                      <a:endParaRPr sz="14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gridSpan="2">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Ndlovu visits the Umoja facility for health check-ups, attends scheduled checkpoints or referrals for specialized services, and undergoes thorough medical examinations. He coordinates with the CHW, Zuri, and the nurse, Nandi, to discuss specific health concerns and receive personalized advice.</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3"/>
                  </a:ext>
                </a:extLst>
              </a:tr>
              <a:tr h="252150">
                <a:tc>
                  <a:txBody>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Arial"/>
                          <a:ea typeface="Arial"/>
                          <a:cs typeface="Arial"/>
                          <a:sym typeface="Arial"/>
                        </a:rPr>
                        <a:t>Challenges, Pain </a:t>
                      </a:r>
                      <a:br>
                        <a:rPr lang="en-US" sz="1400" b="1" i="0" u="none" strike="noStrike" cap="none">
                          <a:solidFill>
                            <a:srgbClr val="000000"/>
                          </a:solidFill>
                          <a:latin typeface="Arial"/>
                          <a:ea typeface="Arial"/>
                          <a:cs typeface="Arial"/>
                          <a:sym typeface="Arial"/>
                        </a:rPr>
                      </a:br>
                      <a:r>
                        <a:rPr lang="en-US" sz="1400" b="1" i="0" u="none" strike="noStrike" cap="none">
                          <a:solidFill>
                            <a:srgbClr val="000000"/>
                          </a:solidFill>
                          <a:latin typeface="Arial"/>
                          <a:ea typeface="Arial"/>
                          <a:cs typeface="Arial"/>
                          <a:sym typeface="Arial"/>
                        </a:rPr>
                        <a:t>Points, and </a:t>
                      </a:r>
                      <a:br>
                        <a:rPr lang="en-US" sz="1400" b="1" i="0" u="none" strike="noStrike" cap="none">
                          <a:solidFill>
                            <a:srgbClr val="000000"/>
                          </a:solidFill>
                          <a:latin typeface="Arial"/>
                          <a:ea typeface="Arial"/>
                          <a:cs typeface="Arial"/>
                          <a:sym typeface="Arial"/>
                        </a:rPr>
                      </a:br>
                      <a:r>
                        <a:rPr lang="en-US" sz="1400" b="1" i="0" u="none" strike="noStrike" cap="none">
                          <a:solidFill>
                            <a:srgbClr val="000000"/>
                          </a:solidFill>
                          <a:latin typeface="Arial"/>
                          <a:ea typeface="Arial"/>
                          <a:cs typeface="Arial"/>
                          <a:sym typeface="Arial"/>
                        </a:rPr>
                        <a:t>Bottlenecks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gridSpan="2">
                  <a:txBody>
                    <a:bodyPr/>
                    <a:lstStyle/>
                    <a:p>
                      <a:pPr marL="342900" marR="0" lvl="0" indent="-342900" algn="l" rtl="0">
                        <a:lnSpc>
                          <a:spcPct val="100000"/>
                        </a:lnSpc>
                        <a:spcBef>
                          <a:spcPts val="0"/>
                        </a:spcBef>
                        <a:spcAft>
                          <a:spcPts val="0"/>
                        </a:spcAft>
                        <a:buClr>
                          <a:srgbClr val="000000"/>
                        </a:buClr>
                        <a:buSzPts val="1400"/>
                        <a:buFont typeface="Arial"/>
                        <a:buChar char="•"/>
                      </a:pPr>
                      <a:r>
                        <a:rPr lang="en-US" sz="1400" u="none" strike="noStrike" cap="none"/>
                        <a:t>Aligning health program appointments with his travel schedule can be challenging. This often requires careful planning and coordination to ensure he doesn't miss crucial check-ups or educational sessions.</a:t>
                      </a:r>
                      <a:endParaRPr sz="1400" u="none" strike="noStrike" cap="none"/>
                    </a:p>
                    <a:p>
                      <a:pPr marL="342900" marR="0" lvl="0" indent="-342900" algn="l" rtl="0">
                        <a:lnSpc>
                          <a:spcPct val="100000"/>
                        </a:lnSpc>
                        <a:spcBef>
                          <a:spcPts val="0"/>
                        </a:spcBef>
                        <a:spcAft>
                          <a:spcPts val="0"/>
                        </a:spcAft>
                        <a:buClr>
                          <a:srgbClr val="000000"/>
                        </a:buClr>
                        <a:buSzPts val="1400"/>
                        <a:buFont typeface="Arial"/>
                        <a:buChar char="•"/>
                      </a:pPr>
                      <a:r>
                        <a:rPr lang="en-US" sz="1400" u="none" strike="noStrike" cap="none"/>
                        <a:t>Limited access to the Umoja facility during work-related travels.</a:t>
                      </a:r>
                      <a:endParaRPr sz="1400" u="none" strike="noStrike" cap="none"/>
                    </a:p>
                    <a:p>
                      <a:pPr marL="342900" marR="0" lvl="0" indent="-342900" algn="l" rtl="0">
                        <a:lnSpc>
                          <a:spcPct val="100000"/>
                        </a:lnSpc>
                        <a:spcBef>
                          <a:spcPts val="0"/>
                        </a:spcBef>
                        <a:spcAft>
                          <a:spcPts val="0"/>
                        </a:spcAft>
                        <a:buClr>
                          <a:srgbClr val="000000"/>
                        </a:buClr>
                        <a:buSzPts val="1400"/>
                        <a:buFont typeface="Arial"/>
                        <a:buChar char="•"/>
                      </a:pPr>
                      <a:r>
                        <a:rPr lang="en-US" sz="1400" u="none" strike="noStrike" cap="none"/>
                        <a:t>This constraint could potentially lead to delays in receiving necessary health services, affecting the overall effectiveness of the program for Ndlovu.</a:t>
                      </a:r>
                      <a:endParaRPr sz="1400" u="none" strike="noStrike" cap="none"/>
                    </a:p>
                    <a:p>
                      <a:pPr marL="342900" marR="0" lvl="0" indent="-342900" algn="l" rtl="0">
                        <a:lnSpc>
                          <a:spcPct val="100000"/>
                        </a:lnSpc>
                        <a:spcBef>
                          <a:spcPts val="0"/>
                        </a:spcBef>
                        <a:spcAft>
                          <a:spcPts val="0"/>
                        </a:spcAft>
                        <a:buClr>
                          <a:srgbClr val="000000"/>
                        </a:buClr>
                        <a:buSzPts val="1400"/>
                        <a:buFont typeface="Arial"/>
                        <a:buChar char="•"/>
                      </a:pPr>
                      <a:r>
                        <a:rPr lang="en-US" sz="1400" u="none" strike="noStrike" cap="none"/>
                        <a:t>There is a need to search for more personalized and tailored scheduling support within the existing health program to accommodate his work.</a:t>
                      </a:r>
                      <a:endParaRPr sz="1400" u="none" strike="noStrike" cap="none"/>
                    </a:p>
                    <a:p>
                      <a:pPr marL="342900" marR="0" lvl="0" indent="-342900" algn="l" rtl="0">
                        <a:lnSpc>
                          <a:spcPct val="100000"/>
                        </a:lnSpc>
                        <a:spcBef>
                          <a:spcPts val="0"/>
                        </a:spcBef>
                        <a:spcAft>
                          <a:spcPts val="0"/>
                        </a:spcAft>
                        <a:buClr>
                          <a:srgbClr val="000000"/>
                        </a:buClr>
                        <a:buSzPts val="1400"/>
                        <a:buFont typeface="Arial"/>
                        <a:buChar char="•"/>
                      </a:pPr>
                      <a:r>
                        <a:rPr lang="en-US" sz="1400" u="none" strike="noStrike" cap="none"/>
                        <a:t>Ndlovu faces stigma and discrimination due to his MCP with men. This deters him from seeking health services or sharing his concerns openly, impacting the quality of care he receives.</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4"/>
                  </a:ext>
                </a:extLst>
              </a:tr>
            </a:tbl>
          </a:graphicData>
        </a:graphic>
      </p:graphicFrame>
      <p:pic>
        <p:nvPicPr>
          <p:cNvPr id="351" name="Google Shape;351;p9" descr="A person wearing a hat&#10;&#10;Description automatically generated"/>
          <p:cNvPicPr preferRelativeResize="0"/>
          <p:nvPr/>
        </p:nvPicPr>
        <p:blipFill rotWithShape="1">
          <a:blip r:embed="rId3">
            <a:alphaModFix/>
          </a:blip>
          <a:srcRect/>
          <a:stretch/>
        </p:blipFill>
        <p:spPr>
          <a:xfrm>
            <a:off x="444863" y="1000125"/>
            <a:ext cx="1899356" cy="191471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56"/>
        <p:cNvGrpSpPr/>
        <p:nvPr/>
      </p:nvGrpSpPr>
      <p:grpSpPr>
        <a:xfrm>
          <a:off x="0" y="0"/>
          <a:ext cx="0" cy="0"/>
          <a:chOff x="0" y="0"/>
          <a:chExt cx="0" cy="0"/>
        </a:xfrm>
      </p:grpSpPr>
      <p:sp>
        <p:nvSpPr>
          <p:cNvPr id="357" name="Google Shape;357;p10"/>
          <p:cNvSpPr txBox="1">
            <a:spLocks noGrp="1"/>
          </p:cNvSpPr>
          <p:nvPr>
            <p:ph type="title"/>
          </p:nvPr>
        </p:nvSpPr>
        <p:spPr>
          <a:xfrm>
            <a:off x="529533" y="201583"/>
            <a:ext cx="11032800" cy="615600"/>
          </a:xfrm>
          <a:prstGeom prst="rect">
            <a:avLst/>
          </a:prstGeom>
          <a:noFill/>
          <a:ln>
            <a:noFill/>
          </a:ln>
        </p:spPr>
        <p:txBody>
          <a:bodyPr spcFirstLastPara="1" wrap="square" lIns="121900" tIns="121900" rIns="121900" bIns="121900" anchor="b" anchorCtr="0">
            <a:noAutofit/>
          </a:bodyPr>
          <a:lstStyle/>
          <a:p>
            <a:pPr marL="0" marR="0" lvl="0" indent="0" algn="l" rtl="0">
              <a:lnSpc>
                <a:spcPct val="100000"/>
              </a:lnSpc>
              <a:spcBef>
                <a:spcPts val="0"/>
              </a:spcBef>
              <a:spcAft>
                <a:spcPts val="0"/>
              </a:spcAft>
              <a:buClr>
                <a:srgbClr val="BA0C2F"/>
              </a:buClr>
              <a:buSzPts val="1400"/>
              <a:buFont typeface="Gill Sans"/>
              <a:buNone/>
            </a:pPr>
            <a:r>
              <a:rPr lang="en-US"/>
              <a:t>User persona template</a:t>
            </a:r>
            <a:endParaRPr/>
          </a:p>
        </p:txBody>
      </p:sp>
      <p:graphicFrame>
        <p:nvGraphicFramePr>
          <p:cNvPr id="358" name="Google Shape;358;p10"/>
          <p:cNvGraphicFramePr/>
          <p:nvPr/>
        </p:nvGraphicFramePr>
        <p:xfrm>
          <a:off x="444864" y="817183"/>
          <a:ext cx="11117475" cy="5577890"/>
        </p:xfrm>
        <a:graphic>
          <a:graphicData uri="http://schemas.openxmlformats.org/drawingml/2006/table">
            <a:tbl>
              <a:tblPr firstRow="1" bandRow="1">
                <a:noFill/>
                <a:tableStyleId>{814B7A60-1549-4714-BD00-331077D5F10E}</a:tableStyleId>
              </a:tblPr>
              <a:tblGrid>
                <a:gridCol w="2112625">
                  <a:extLst>
                    <a:ext uri="{9D8B030D-6E8A-4147-A177-3AD203B41FA5}">
                      <a16:colId xmlns:a16="http://schemas.microsoft.com/office/drawing/2014/main" val="20000"/>
                    </a:ext>
                  </a:extLst>
                </a:gridCol>
                <a:gridCol w="2087225">
                  <a:extLst>
                    <a:ext uri="{9D8B030D-6E8A-4147-A177-3AD203B41FA5}">
                      <a16:colId xmlns:a16="http://schemas.microsoft.com/office/drawing/2014/main" val="20001"/>
                    </a:ext>
                  </a:extLst>
                </a:gridCol>
                <a:gridCol w="6917625">
                  <a:extLst>
                    <a:ext uri="{9D8B030D-6E8A-4147-A177-3AD203B41FA5}">
                      <a16:colId xmlns:a16="http://schemas.microsoft.com/office/drawing/2014/main" val="20002"/>
                    </a:ext>
                  </a:extLst>
                </a:gridCol>
              </a:tblGrid>
              <a:tr h="370850">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gridSpan="2">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dk1"/>
                          </a:solidFill>
                        </a:rPr>
                        <a:t>Name: </a:t>
                      </a:r>
                      <a:r>
                        <a:rPr lang="en-US" sz="1400" b="0" u="none" strike="noStrike" cap="none">
                          <a:solidFill>
                            <a:schemeClr val="dk1"/>
                          </a:solidFill>
                        </a:rPr>
                        <a:t>Thandiwe </a:t>
                      </a:r>
                      <a:endParaRPr sz="1400" u="none" strike="noStrike" cap="none"/>
                    </a:p>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dk1"/>
                          </a:solidFill>
                        </a:rPr>
                        <a:t>Job Title/Role: </a:t>
                      </a:r>
                      <a:r>
                        <a:rPr lang="en-US" sz="1400" b="0" u="none" strike="noStrike" cap="none">
                          <a:solidFill>
                            <a:schemeClr val="dk1"/>
                          </a:solidFill>
                        </a:rPr>
                        <a:t>Client</a:t>
                      </a:r>
                      <a:endParaRPr sz="1400" b="0" u="none" strike="noStrike" cap="none">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0"/>
                  </a:ext>
                </a:extLst>
              </a:tr>
              <a:tr h="370850">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Demographics</a:t>
                      </a:r>
                      <a:endParaRPr sz="14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Age: </a:t>
                      </a:r>
                      <a:r>
                        <a:rPr lang="en-US" sz="1400" b="0" u="none" strike="noStrike" cap="none"/>
                        <a:t>32</a:t>
                      </a:r>
                      <a:endParaRPr sz="1400" u="none" strike="noStrike" cap="none"/>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t>Experience: </a:t>
                      </a:r>
                      <a:r>
                        <a:rPr lang="en-US" sz="1400" u="none" strike="noStrike" cap="none"/>
                        <a:t>Thandiwe </a:t>
                      </a:r>
                      <a:r>
                        <a:rPr lang="en-US" sz="1400" b="0" u="none" strike="noStrike" cap="none"/>
                        <a:t> is married and has a newborn son, Joseph.</a:t>
                      </a:r>
                      <a:endParaRPr sz="1400" u="none" strike="noStrike" cap="none"/>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t>Context: </a:t>
                      </a:r>
                      <a:r>
                        <a:rPr lang="en-US" sz="1400" u="none" strike="noStrike" cap="none"/>
                        <a:t>Thandiwe </a:t>
                      </a:r>
                      <a:r>
                        <a:rPr lang="en-US" sz="1400" b="0" u="none" strike="noStrike" cap="none"/>
                        <a:t> lives in Mwanza Rural District. She works as a crafts vendor in the local market and resides in a single-room house without electricity in a small village with her husband. Recently, she gave birth to Joseph at home, as she could not afford transport to the health facility for delivery.  </a:t>
                      </a:r>
                      <a:endParaRPr sz="1400" b="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370850">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Responsibilities</a:t>
                      </a:r>
                      <a:endParaRPr sz="14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gridSpan="2">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Thandiwe 's primary responsibility is to safeguard her newborn, Joseph, from preventable infectious diseases during this vulnerable post-natal period. This includes maintaining a hygienic home environment, practicing exclusive breastfeeding, monitoring Joseph's health, and actively engaging with healthcare providers for regular check-ups. </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2"/>
                  </a:ext>
                </a:extLst>
              </a:tr>
              <a:tr h="370850">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Primary Narrative Workflows/Stories </a:t>
                      </a:r>
                      <a:endParaRPr sz="14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gridSpan="2">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Thandiwe  and Joseph embark on a journey to the local health facility for Joseph's crucial birth dose immunizations. Navigating the challenges of transportation in their rural setting, they reach the health facility, emphasizing Thandiwe 's determination to prioritize Joseph's health. Upon arrival, Thandiwe  and Joseph are welcomed by healthcare professionals who administer the necessary immunizations. The healthcare team takes the opportunity to provide Thandiwe  with information about PNC, reinforcing the importance of follow-up appointments and ongoing health monitoring for Joseph. </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3"/>
                  </a:ext>
                </a:extLst>
              </a:tr>
              <a:tr h="370850">
                <a:tc>
                  <a:txBody>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Arial"/>
                          <a:ea typeface="Arial"/>
                          <a:cs typeface="Arial"/>
                          <a:sym typeface="Arial"/>
                        </a:rPr>
                        <a:t>Challenges, Pain </a:t>
                      </a:r>
                      <a:br>
                        <a:rPr lang="en-US" sz="1400" b="1" i="0" u="none" strike="noStrike" cap="none">
                          <a:solidFill>
                            <a:srgbClr val="000000"/>
                          </a:solidFill>
                          <a:latin typeface="Arial"/>
                          <a:ea typeface="Arial"/>
                          <a:cs typeface="Arial"/>
                          <a:sym typeface="Arial"/>
                        </a:rPr>
                      </a:br>
                      <a:r>
                        <a:rPr lang="en-US" sz="1400" b="1" i="0" u="none" strike="noStrike" cap="none">
                          <a:solidFill>
                            <a:srgbClr val="000000"/>
                          </a:solidFill>
                          <a:latin typeface="Arial"/>
                          <a:ea typeface="Arial"/>
                          <a:cs typeface="Arial"/>
                          <a:sym typeface="Arial"/>
                        </a:rPr>
                        <a:t>Points, and </a:t>
                      </a:r>
                      <a:br>
                        <a:rPr lang="en-US" sz="1400" b="1" i="0" u="none" strike="noStrike" cap="none">
                          <a:solidFill>
                            <a:srgbClr val="000000"/>
                          </a:solidFill>
                          <a:latin typeface="Arial"/>
                          <a:ea typeface="Arial"/>
                          <a:cs typeface="Arial"/>
                          <a:sym typeface="Arial"/>
                        </a:rPr>
                      </a:br>
                      <a:r>
                        <a:rPr lang="en-US" sz="1400" b="1" i="0" u="none" strike="noStrike" cap="none">
                          <a:solidFill>
                            <a:srgbClr val="000000"/>
                          </a:solidFill>
                          <a:latin typeface="Arial"/>
                          <a:ea typeface="Arial"/>
                          <a:cs typeface="Arial"/>
                          <a:sym typeface="Arial"/>
                        </a:rPr>
                        <a:t>Bottlenecks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1"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gridSpan="2">
                  <a:txBody>
                    <a:bodyPr/>
                    <a:lstStyle/>
                    <a:p>
                      <a:pPr marL="342900" marR="0" lvl="0" indent="-342900" algn="l" rtl="0">
                        <a:lnSpc>
                          <a:spcPct val="100000"/>
                        </a:lnSpc>
                        <a:spcBef>
                          <a:spcPts val="0"/>
                        </a:spcBef>
                        <a:spcAft>
                          <a:spcPts val="0"/>
                        </a:spcAft>
                        <a:buClr>
                          <a:srgbClr val="000000"/>
                        </a:buClr>
                        <a:buSzPts val="1400"/>
                        <a:buFont typeface="Arial"/>
                        <a:buChar char="•"/>
                      </a:pPr>
                      <a:r>
                        <a:rPr lang="en-US" sz="1400" b="0" i="0" u="none" strike="noStrike" cap="none">
                          <a:solidFill>
                            <a:schemeClr val="dk1"/>
                          </a:solidFill>
                          <a:latin typeface="Arial"/>
                          <a:ea typeface="Arial"/>
                          <a:cs typeface="Arial"/>
                          <a:sym typeface="Arial"/>
                        </a:rPr>
                        <a:t>Challenges in regularly accessing the health facility due to lack of resources for reliable transportation </a:t>
                      </a:r>
                      <a:endParaRPr sz="1400" b="0" i="0" u="none" strike="noStrike" cap="none">
                        <a:solidFill>
                          <a:schemeClr val="dk1"/>
                        </a:solidFill>
                        <a:latin typeface="Arial"/>
                        <a:ea typeface="Arial"/>
                        <a:cs typeface="Arial"/>
                        <a:sym typeface="Arial"/>
                      </a:endParaRPr>
                    </a:p>
                    <a:p>
                      <a:pPr marL="342900" marR="0" lvl="0" indent="-342900" algn="l" rtl="0">
                        <a:lnSpc>
                          <a:spcPct val="100000"/>
                        </a:lnSpc>
                        <a:spcBef>
                          <a:spcPts val="0"/>
                        </a:spcBef>
                        <a:spcAft>
                          <a:spcPts val="0"/>
                        </a:spcAft>
                        <a:buClr>
                          <a:srgbClr val="000000"/>
                        </a:buClr>
                        <a:buSzPts val="1400"/>
                        <a:buFont typeface="Arial"/>
                        <a:buChar char="•"/>
                      </a:pPr>
                      <a:r>
                        <a:rPr lang="en-US" sz="1400" b="0" i="0" u="none" strike="noStrike" cap="none">
                          <a:solidFill>
                            <a:schemeClr val="dk1"/>
                          </a:solidFill>
                          <a:latin typeface="Arial"/>
                          <a:ea typeface="Arial"/>
                          <a:cs typeface="Arial"/>
                          <a:sym typeface="Arial"/>
                        </a:rPr>
                        <a:t>Lack of information or understanding about the necessity of follow-up visits for both the mother and the newborn could result in missed opportunities for essential healthcare.</a:t>
                      </a:r>
                      <a:endParaRPr sz="1400" u="none" strike="noStrike" cap="none"/>
                    </a:p>
                    <a:p>
                      <a:pPr marL="342900" marR="0" lvl="0" indent="-342900" algn="l" rtl="0">
                        <a:lnSpc>
                          <a:spcPct val="100000"/>
                        </a:lnSpc>
                        <a:spcBef>
                          <a:spcPts val="0"/>
                        </a:spcBef>
                        <a:spcAft>
                          <a:spcPts val="0"/>
                        </a:spcAft>
                        <a:buClr>
                          <a:srgbClr val="000000"/>
                        </a:buClr>
                        <a:buSzPts val="1400"/>
                        <a:buFont typeface="Arial"/>
                        <a:buChar char="•"/>
                      </a:pPr>
                      <a:r>
                        <a:rPr lang="en-US" sz="1400" b="0" i="0" u="none" strike="noStrike" cap="none">
                          <a:solidFill>
                            <a:schemeClr val="dk1"/>
                          </a:solidFill>
                          <a:latin typeface="Arial"/>
                          <a:ea typeface="Arial"/>
                          <a:cs typeface="Arial"/>
                          <a:sym typeface="Arial"/>
                        </a:rPr>
                        <a:t>Scheduling and attending PNC appointments may be challenging due to </a:t>
                      </a:r>
                      <a:r>
                        <a:rPr lang="en-US" sz="1400" u="none" strike="noStrike" cap="none"/>
                        <a:t>Thandiwe </a:t>
                      </a:r>
                      <a:r>
                        <a:rPr lang="en-US" sz="1400" b="0" i="0" u="none" strike="noStrike" cap="none">
                          <a:solidFill>
                            <a:schemeClr val="dk1"/>
                          </a:solidFill>
                          <a:latin typeface="Arial"/>
                          <a:ea typeface="Arial"/>
                          <a:cs typeface="Arial"/>
                          <a:sym typeface="Arial"/>
                        </a:rPr>
                        <a:t>'s responsibilities as a craft vendor and the demands of caring for a newborn. This can result in missed appointments, leading to gaps in Joseph's healthcare and developmental assessments.</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hMerge="1">
                  <a:txBody>
                    <a:bodyPr/>
                    <a:lstStyle/>
                    <a:p>
                      <a:endParaRPr lang="en-US"/>
                    </a:p>
                  </a:txBody>
                  <a:tcPr/>
                </a:tc>
                <a:extLst>
                  <a:ext uri="{0D108BD9-81ED-4DB2-BD59-A6C34878D82A}">
                    <a16:rowId xmlns:a16="http://schemas.microsoft.com/office/drawing/2014/main" val="10004"/>
                  </a:ext>
                </a:extLst>
              </a:tr>
            </a:tbl>
          </a:graphicData>
        </a:graphic>
      </p:graphicFrame>
      <p:pic>
        <p:nvPicPr>
          <p:cNvPr id="359" name="Google Shape;359;p10"/>
          <p:cNvPicPr preferRelativeResize="0"/>
          <p:nvPr/>
        </p:nvPicPr>
        <p:blipFill rotWithShape="1">
          <a:blip r:embed="rId3">
            <a:alphaModFix/>
          </a:blip>
          <a:srcRect/>
          <a:stretch/>
        </p:blipFill>
        <p:spPr>
          <a:xfrm>
            <a:off x="732733" y="990093"/>
            <a:ext cx="1527867" cy="1480711"/>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1879</Words>
  <Application>Microsoft Office PowerPoint</Application>
  <PresentationFormat>Widescreen</PresentationFormat>
  <Paragraphs>125</Paragraphs>
  <Slides>8</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Gill Sans</vt:lpstr>
      <vt:lpstr>Calibri</vt:lpstr>
      <vt:lpstr>Arial</vt:lpstr>
      <vt:lpstr>Simple Light</vt:lpstr>
      <vt:lpstr>DCS Workshop </vt:lpstr>
      <vt:lpstr>User persona template</vt:lpstr>
      <vt:lpstr>User persona template</vt:lpstr>
      <vt:lpstr>User persona template</vt:lpstr>
      <vt:lpstr>User persona template</vt:lpstr>
      <vt:lpstr>User persona template</vt:lpstr>
      <vt:lpstr>User persona template</vt:lpstr>
      <vt:lpstr>User persona template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USAID DCS Workshop</dc:title>
  <dc:creator>Li, Michelle</dc:creator>
  <cp:lastModifiedBy>Nigussie, Netsanet</cp:lastModifiedBy>
  <cp:revision>1</cp:revision>
  <dcterms:created xsi:type="dcterms:W3CDTF">2023-11-03T17:51:57Z</dcterms:created>
  <dcterms:modified xsi:type="dcterms:W3CDTF">2024-02-21T08:20:04Z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0x0101001236FF6AE89D7E4985F18579BE64F682</vt:lpwstr>
  </property>
  <property fmtid="{D5CDD505-2E9C-101B-9397-08002B2CF9AE}" pid="3" name="Tfs.IsStoryboard">
    <vt:bool>true</vt:bool>
  </property>
  <property fmtid="{D5CDD505-2E9C-101B-9397-08002B2CF9AE}" pid="4" name="_dlc_DocIdItemGuid">
    <vt:lpwstr>a2b94268-62c4-40c6-bfe4-632158e6d468</vt:lpwstr>
  </property>
</Properties>
</file>