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7" r:id="rId2"/>
  </p:sldMasterIdLst>
  <p:notesMasterIdLst>
    <p:notesMasterId r:id="rId37"/>
  </p:notesMasterIdLst>
  <p:sldIdLst>
    <p:sldId id="256" r:id="rId3"/>
    <p:sldId id="257" r:id="rId4"/>
    <p:sldId id="291" r:id="rId5"/>
    <p:sldId id="259" r:id="rId6"/>
    <p:sldId id="292" r:id="rId7"/>
    <p:sldId id="261" r:id="rId8"/>
    <p:sldId id="262" r:id="rId9"/>
    <p:sldId id="293" r:id="rId10"/>
    <p:sldId id="264" r:id="rId11"/>
    <p:sldId id="294" r:id="rId12"/>
    <p:sldId id="266" r:id="rId13"/>
    <p:sldId id="295" r:id="rId14"/>
    <p:sldId id="268" r:id="rId15"/>
    <p:sldId id="269" r:id="rId16"/>
    <p:sldId id="270" r:id="rId17"/>
    <p:sldId id="271" r:id="rId18"/>
    <p:sldId id="296" r:id="rId19"/>
    <p:sldId id="273" r:id="rId20"/>
    <p:sldId id="274" r:id="rId21"/>
    <p:sldId id="297" r:id="rId22"/>
    <p:sldId id="276" r:id="rId23"/>
    <p:sldId id="298" r:id="rId24"/>
    <p:sldId id="278" r:id="rId25"/>
    <p:sldId id="300" r:id="rId26"/>
    <p:sldId id="299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84775"/>
  <p:notesSz cx="6858000" cy="9144000"/>
  <p:embeddedFontLst>
    <p:embeddedFont>
      <p:font typeface="Cabin" panose="020B0604020202020204" charset="0"/>
      <p:regular r:id="rId38"/>
      <p:bold r:id="rId39"/>
      <p:italic r:id="rId40"/>
      <p:boldItalic r:id="rId41"/>
    </p:embeddedFont>
    <p:embeddedFont>
      <p:font typeface="Gill Sans" panose="020B0604020202020204" charset="0"/>
      <p:regular r:id="rId42"/>
      <p:bold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Trebuchet MS" panose="020B0603020202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t1Z2A9fkwZwC8i+ICL7SApi+n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45609-AD47-4FB4-B22E-361434325025}" v="10" dt="2024-02-26T07:46:57.118"/>
  </p1510:revLst>
</p1510:revInfo>
</file>

<file path=ppt/tableStyles.xml><?xml version="1.0" encoding="utf-8"?>
<a:tblStyleLst xmlns:a="http://schemas.openxmlformats.org/drawingml/2006/main" def="{9B0BB9E3-C6F9-42A1-ADAB-EDE63D63F7B4}">
  <a:tblStyle styleId="{9B0BB9E3-C6F9-42A1-ADAB-EDE63D63F7B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AF3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AF3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AF15D41-F917-4A9C-BAFD-3F3DE8EC4C9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FDF6579-C786-40FA-A008-1B64724E1E2A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9a3ce31151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43000"/>
            <a:ext cx="54419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29a3ce31151_0_979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29a3ce31151_0_979:notes"/>
          <p:cNvSpPr txBox="1">
            <a:spLocks noGrp="1"/>
          </p:cNvSpPr>
          <p:nvPr>
            <p:ph type="sldNum" idx="12"/>
          </p:nvPr>
        </p:nvSpPr>
        <p:spPr>
          <a:xfrm>
            <a:off x="3883999" y="8684972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9a3ce31151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43000"/>
            <a:ext cx="54419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g29a3ce31151_0_1015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29a3ce31151_0_1015:notes"/>
          <p:cNvSpPr txBox="1">
            <a:spLocks noGrp="1"/>
          </p:cNvSpPr>
          <p:nvPr>
            <p:ph type="sldNum" idx="12"/>
          </p:nvPr>
        </p:nvSpPr>
        <p:spPr>
          <a:xfrm>
            <a:off x="3883999" y="8684972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9a3ce31151_1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g29a3ce31151_1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9a3ce31151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29a3ce31151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g29a3ce31151_0_9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9a3ce31151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g29a3ce31151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9a3ce31151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g29a3ce31151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0" name="Google Shape;530;g29a3ce31151_0_9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9a3ce31151_0_254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g29a3ce31151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43000"/>
            <a:ext cx="54419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9a3ce31151_0_262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g29a3ce3115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0986" y="1143186"/>
            <a:ext cx="597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9a3ce31151_0_284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g29a3ce31151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0986" y="1143186"/>
            <a:ext cx="597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9a3ce31151_0_316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8" name="Google Shape;608;g29a3ce3115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0986" y="1143186"/>
            <a:ext cx="597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9a3ce311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g29a3ce311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g29a3ce3115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9a3ce31151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g29a3ce31151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979f5b3400_9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4" name="Google Shape;744;g2979f5b3400_9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a8d30db4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29a8d30db4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a3ce3115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29a3ce3115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9a3ce31151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a3ce31151_0_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0986" y="1143186"/>
            <a:ext cx="597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29a3ce31151_0_1225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9a3ce31151_0_1225:notes"/>
          <p:cNvSpPr txBox="1">
            <a:spLocks noGrp="1"/>
          </p:cNvSpPr>
          <p:nvPr>
            <p:ph type="sldNum" idx="12"/>
          </p:nvPr>
        </p:nvSpPr>
        <p:spPr>
          <a:xfrm>
            <a:off x="3883999" y="8684972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a3ce31151_0_1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29a3ce31151_0_1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29a3ce31151_0_14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a3ce31151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43000"/>
            <a:ext cx="54419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29a3ce31151_0_690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29a3ce31151_0_690:notes"/>
          <p:cNvSpPr txBox="1">
            <a:spLocks noGrp="1"/>
          </p:cNvSpPr>
          <p:nvPr>
            <p:ph type="sldNum" idx="12"/>
          </p:nvPr>
        </p:nvSpPr>
        <p:spPr>
          <a:xfrm>
            <a:off x="3883999" y="8684972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0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29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Google Shape;60;p281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Google Shape;61;p28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None/>
              <a:defRPr sz="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8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2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Google Shape;64;p28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3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7" name="Google Shape;67;p283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8" name="Google Shape;68;p283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Google Shape;69;p28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 2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4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2" name="Google Shape;72;p284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284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5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285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6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9" name="Google Shape;79;p286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0" name="Google Shape;80;p28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Google Shape;83;p287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4" name="Google Shape;84;p287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5" name="Google Shape;85;p287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8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288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Google Shape;89;p28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9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Google Shape;92;p289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Google Shape;95;p291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Google Shape;96;p29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" name="Google Shape;18;p25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" name="Google Shape;19;p257"/>
          <p:cNvPicPr preferRelativeResize="0"/>
          <p:nvPr/>
        </p:nvPicPr>
        <p:blipFill rotWithShape="1">
          <a:blip r:embed="rId2">
            <a:alphaModFix/>
          </a:blip>
          <a:srcRect l="47967" r="47967"/>
          <a:stretch/>
        </p:blipFill>
        <p:spPr>
          <a:xfrm>
            <a:off x="8772041" y="0"/>
            <a:ext cx="371959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9" name="Google Shape;99;p292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0" name="Google Shape;100;p292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1" name="Google Shape;101;p29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Google Shape;104;p293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5" name="Google Shape;105;p29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29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294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Google Shape;110;p294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1" name="Google Shape;111;p294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5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14" name="Google Shape;114;p295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Google Shape;115;p295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6"/>
          <p:cNvSpPr txBox="1"/>
          <p:nvPr/>
        </p:nvSpPr>
        <p:spPr>
          <a:xfrm>
            <a:off x="8576155" y="4809495"/>
            <a:ext cx="314585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96"/>
          <p:cNvSpPr txBox="1">
            <a:spLocks noGrp="1"/>
          </p:cNvSpPr>
          <p:nvPr>
            <p:ph type="title"/>
          </p:nvPr>
        </p:nvSpPr>
        <p:spPr>
          <a:xfrm>
            <a:off x="457200" y="276042"/>
            <a:ext cx="8229600" cy="55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6"/>
          <p:cNvSpPr txBox="1">
            <a:spLocks noGrp="1"/>
          </p:cNvSpPr>
          <p:nvPr>
            <p:ph type="body" idx="1"/>
          </p:nvPr>
        </p:nvSpPr>
        <p:spPr>
          <a:xfrm>
            <a:off x="457200" y="1071909"/>
            <a:ext cx="8229600" cy="349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448596"/>
            <a:ext cx="8520600" cy="57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11700" y="1161723"/>
            <a:ext cx="8520600" cy="344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472458" y="4700638"/>
            <a:ext cx="548700" cy="39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layout">
  <p:cSld name="Large Text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251103" y="1053289"/>
            <a:ext cx="8641800" cy="387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55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2550">
                <a:solidFill>
                  <a:srgbClr val="7F7F7F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2400">
                <a:solidFill>
                  <a:srgbClr val="7F7F7F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2100">
                <a:solidFill>
                  <a:srgbClr val="7F7F7F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2100">
                <a:solidFill>
                  <a:srgbClr val="7F7F7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251101" y="253118"/>
            <a:ext cx="8641200" cy="23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8408905" y="5030615"/>
            <a:ext cx="483900" cy="1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  <a:defRPr sz="59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  <a:defRPr sz="59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  <a:defRPr sz="59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  <a:defRPr sz="59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  <a:defRPr sz="59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  <a:defRPr sz="59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  <a:defRPr sz="59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  <a:defRPr sz="59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  <a:defRPr sz="59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251101" y="515264"/>
            <a:ext cx="8641200" cy="31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350"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a3ce31151_1_751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9a3ce31151_1_751"/>
          <p:cNvSpPr>
            <a:spLocks noGrp="1"/>
          </p:cNvSpPr>
          <p:nvPr>
            <p:ph type="pic" idx="2"/>
          </p:nvPr>
        </p:nvSpPr>
        <p:spPr>
          <a:xfrm>
            <a:off x="251223" y="1247056"/>
            <a:ext cx="8641500" cy="36396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g29a3ce31151_1_751"/>
          <p:cNvSpPr txBox="1">
            <a:spLocks noGrp="1"/>
          </p:cNvSpPr>
          <p:nvPr>
            <p:ph type="sldNum" idx="12"/>
          </p:nvPr>
        </p:nvSpPr>
        <p:spPr>
          <a:xfrm>
            <a:off x="8408905" y="5030615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33" name="Google Shape;133;g29a3ce31151_1_751"/>
          <p:cNvSpPr txBox="1">
            <a:spLocks noGrp="1"/>
          </p:cNvSpPr>
          <p:nvPr>
            <p:ph type="body" idx="1"/>
          </p:nvPr>
        </p:nvSpPr>
        <p:spPr>
          <a:xfrm>
            <a:off x="251101" y="515264"/>
            <a:ext cx="86412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a3ce31151_0_1335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9a3ce31151_0_1335"/>
          <p:cNvSpPr>
            <a:spLocks noGrp="1"/>
          </p:cNvSpPr>
          <p:nvPr>
            <p:ph type="pic" idx="2"/>
          </p:nvPr>
        </p:nvSpPr>
        <p:spPr>
          <a:xfrm>
            <a:off x="251223" y="1247056"/>
            <a:ext cx="8641500" cy="36396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9a3ce31151_0_1335"/>
          <p:cNvSpPr txBox="1">
            <a:spLocks noGrp="1"/>
          </p:cNvSpPr>
          <p:nvPr>
            <p:ph type="sldNum" idx="12"/>
          </p:nvPr>
        </p:nvSpPr>
        <p:spPr>
          <a:xfrm>
            <a:off x="8408905" y="5030615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44" name="Google Shape;144;g29a3ce31151_0_1335"/>
          <p:cNvSpPr txBox="1">
            <a:spLocks noGrp="1"/>
          </p:cNvSpPr>
          <p:nvPr>
            <p:ph type="body" idx="1"/>
          </p:nvPr>
        </p:nvSpPr>
        <p:spPr>
          <a:xfrm>
            <a:off x="251101" y="515264"/>
            <a:ext cx="86412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 Left Navy">
  <p:cSld name="1_Section Divider Left Navy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a3ce31151_0_1340"/>
          <p:cNvSpPr/>
          <p:nvPr/>
        </p:nvSpPr>
        <p:spPr>
          <a:xfrm>
            <a:off x="1" y="0"/>
            <a:ext cx="4304400" cy="5184900"/>
          </a:xfrm>
          <a:prstGeom prst="rect">
            <a:avLst/>
          </a:prstGeom>
          <a:solidFill>
            <a:srgbClr val="242054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g29a3ce31151_0_1340"/>
          <p:cNvSpPr txBox="1">
            <a:spLocks noGrp="1"/>
          </p:cNvSpPr>
          <p:nvPr>
            <p:ph type="title"/>
          </p:nvPr>
        </p:nvSpPr>
        <p:spPr>
          <a:xfrm>
            <a:off x="572656" y="1129129"/>
            <a:ext cx="3380400" cy="1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9a3ce31151_0_1340"/>
          <p:cNvSpPr txBox="1">
            <a:spLocks noGrp="1"/>
          </p:cNvSpPr>
          <p:nvPr>
            <p:ph type="subTitle" idx="1"/>
          </p:nvPr>
        </p:nvSpPr>
        <p:spPr>
          <a:xfrm>
            <a:off x="572656" y="2960364"/>
            <a:ext cx="3380400" cy="15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norm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7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g29a3ce31151_0_1340"/>
          <p:cNvSpPr txBox="1">
            <a:spLocks noGrp="1"/>
          </p:cNvSpPr>
          <p:nvPr>
            <p:ph type="body" idx="2"/>
          </p:nvPr>
        </p:nvSpPr>
        <p:spPr>
          <a:xfrm>
            <a:off x="572656" y="652432"/>
            <a:ext cx="3380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b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33655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700"/>
              <a:buChar char="–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29a3ce31151_0_1340"/>
          <p:cNvSpPr txBox="1">
            <a:spLocks noGrp="1"/>
          </p:cNvSpPr>
          <p:nvPr>
            <p:ph type="body" idx="3"/>
          </p:nvPr>
        </p:nvSpPr>
        <p:spPr>
          <a:xfrm>
            <a:off x="4839857" y="783478"/>
            <a:ext cx="3731100" cy="3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2pPr>
            <a:lvl3pPr marL="1371600" lvl="2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3pPr>
            <a:lvl4pPr marL="1828800" lvl="3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4pPr>
            <a:lvl5pPr marL="2286000" lvl="4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" name="Google Shape;26;p259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Google Shape;27;p25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a3ce31151_0_1346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9a3ce31151_0_1346"/>
          <p:cNvSpPr txBox="1">
            <a:spLocks noGrp="1"/>
          </p:cNvSpPr>
          <p:nvPr>
            <p:ph type="sldNum" idx="12"/>
          </p:nvPr>
        </p:nvSpPr>
        <p:spPr>
          <a:xfrm>
            <a:off x="8408905" y="5030615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54" name="Google Shape;154;g29a3ce31151_0_1346"/>
          <p:cNvSpPr txBox="1">
            <a:spLocks noGrp="1"/>
          </p:cNvSpPr>
          <p:nvPr>
            <p:ph type="body" idx="1"/>
          </p:nvPr>
        </p:nvSpPr>
        <p:spPr>
          <a:xfrm>
            <a:off x="251101" y="515264"/>
            <a:ext cx="86412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Slide">
  <p:cSld name="Title Only Blank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a3ce31151_0_1350"/>
          <p:cNvSpPr txBox="1">
            <a:spLocks noGrp="1"/>
          </p:cNvSpPr>
          <p:nvPr>
            <p:ph type="title"/>
          </p:nvPr>
        </p:nvSpPr>
        <p:spPr>
          <a:xfrm>
            <a:off x="251100" y="253118"/>
            <a:ext cx="7523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9a3ce31151_0_1350"/>
          <p:cNvSpPr txBox="1">
            <a:spLocks noGrp="1"/>
          </p:cNvSpPr>
          <p:nvPr>
            <p:ph type="sldNum" idx="12"/>
          </p:nvPr>
        </p:nvSpPr>
        <p:spPr>
          <a:xfrm>
            <a:off x="8408905" y="5030615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58" name="Google Shape;158;g29a3ce31151_0_1350"/>
          <p:cNvSpPr txBox="1">
            <a:spLocks noGrp="1"/>
          </p:cNvSpPr>
          <p:nvPr>
            <p:ph type="body" idx="1"/>
          </p:nvPr>
        </p:nvSpPr>
        <p:spPr>
          <a:xfrm>
            <a:off x="251101" y="515264"/>
            <a:ext cx="7523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cover 01 (Digital)">
  <p:cSld name="Sub-section cover 01 (Digital)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a3ce31151_0_1354"/>
          <p:cNvSpPr txBox="1">
            <a:spLocks noGrp="1"/>
          </p:cNvSpPr>
          <p:nvPr>
            <p:ph type="sldNum" idx="12"/>
          </p:nvPr>
        </p:nvSpPr>
        <p:spPr>
          <a:xfrm>
            <a:off x="8408906" y="5030608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61" name="Google Shape;161;g29a3ce31151_0_1354"/>
          <p:cNvSpPr txBox="1">
            <a:spLocks noGrp="1"/>
          </p:cNvSpPr>
          <p:nvPr>
            <p:ph type="title"/>
          </p:nvPr>
        </p:nvSpPr>
        <p:spPr>
          <a:xfrm>
            <a:off x="521494" y="1146172"/>
            <a:ext cx="39744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g29a3ce31151_0_13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101" y="255856"/>
            <a:ext cx="347502" cy="35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9a3ce31151_0_1354"/>
          <p:cNvSpPr txBox="1"/>
          <p:nvPr/>
        </p:nvSpPr>
        <p:spPr>
          <a:xfrm>
            <a:off x="463119" y="5037434"/>
            <a:ext cx="585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9a3ce31151_0_1354"/>
          <p:cNvSpPr txBox="1"/>
          <p:nvPr/>
        </p:nvSpPr>
        <p:spPr>
          <a:xfrm>
            <a:off x="251101" y="5037434"/>
            <a:ext cx="426300" cy="9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-section cover 02 (Print)">
  <p:cSld name="Sub-section cover 02 (Print)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a3ce31151_0_1360"/>
          <p:cNvSpPr txBox="1">
            <a:spLocks noGrp="1"/>
          </p:cNvSpPr>
          <p:nvPr>
            <p:ph type="title"/>
          </p:nvPr>
        </p:nvSpPr>
        <p:spPr>
          <a:xfrm>
            <a:off x="486000" y="1209781"/>
            <a:ext cx="3974400" cy="3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29a3ce31151_0_1360"/>
          <p:cNvSpPr txBox="1">
            <a:spLocks noGrp="1"/>
          </p:cNvSpPr>
          <p:nvPr>
            <p:ph type="body" idx="1"/>
          </p:nvPr>
        </p:nvSpPr>
        <p:spPr>
          <a:xfrm>
            <a:off x="4659923" y="1209781"/>
            <a:ext cx="4284600" cy="3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34595"/>
              </a:lnSpc>
              <a:spcBef>
                <a:spcPts val="0"/>
              </a:spcBef>
              <a:spcAft>
                <a:spcPts val="0"/>
              </a:spcAft>
              <a:buSzPts val="24100"/>
              <a:buFont typeface="Arial"/>
              <a:buNone/>
              <a:defRPr sz="24100"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g29a3ce31151_0_1360"/>
          <p:cNvSpPr txBox="1">
            <a:spLocks noGrp="1"/>
          </p:cNvSpPr>
          <p:nvPr>
            <p:ph type="sldNum" idx="12"/>
          </p:nvPr>
        </p:nvSpPr>
        <p:spPr>
          <a:xfrm>
            <a:off x="8408905" y="5030615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pic>
        <p:nvPicPr>
          <p:cNvPr id="169" name="Google Shape;169;g29a3ce31151_0_13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03" y="253311"/>
            <a:ext cx="351001" cy="3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9a3ce31151_0_1360"/>
          <p:cNvSpPr txBox="1"/>
          <p:nvPr/>
        </p:nvSpPr>
        <p:spPr>
          <a:xfrm>
            <a:off x="463119" y="5037434"/>
            <a:ext cx="585900" cy="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9a3ce31151_0_1360"/>
          <p:cNvSpPr txBox="1"/>
          <p:nvPr/>
        </p:nvSpPr>
        <p:spPr>
          <a:xfrm>
            <a:off x="251101" y="5037434"/>
            <a:ext cx="426300" cy="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layout">
  <p:cSld name="Large Text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a3ce31151_0_1367"/>
          <p:cNvSpPr txBox="1">
            <a:spLocks noGrp="1"/>
          </p:cNvSpPr>
          <p:nvPr>
            <p:ph type="body" idx="1"/>
          </p:nvPr>
        </p:nvSpPr>
        <p:spPr>
          <a:xfrm>
            <a:off x="251103" y="1053288"/>
            <a:ext cx="8641500" cy="3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sz="2600">
                <a:solidFill>
                  <a:srgbClr val="7F7F7F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•"/>
              <a:defRPr sz="2600">
                <a:solidFill>
                  <a:srgbClr val="7F7F7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Char char="•"/>
              <a:defRPr sz="2100">
                <a:solidFill>
                  <a:srgbClr val="7F7F7F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•"/>
              <a:defRPr sz="2100">
                <a:solidFill>
                  <a:srgbClr val="7F7F7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29a3ce31151_0_1367"/>
          <p:cNvSpPr txBox="1">
            <a:spLocks noGrp="1"/>
          </p:cNvSpPr>
          <p:nvPr>
            <p:ph type="title"/>
          </p:nvPr>
        </p:nvSpPr>
        <p:spPr>
          <a:xfrm>
            <a:off x="251101" y="253117"/>
            <a:ext cx="86412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29a3ce31151_0_1367"/>
          <p:cNvSpPr txBox="1">
            <a:spLocks noGrp="1"/>
          </p:cNvSpPr>
          <p:nvPr>
            <p:ph type="sldNum" idx="12"/>
          </p:nvPr>
        </p:nvSpPr>
        <p:spPr>
          <a:xfrm>
            <a:off x="8408905" y="5030615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76" name="Google Shape;176;g29a3ce31151_0_1367"/>
          <p:cNvSpPr txBox="1">
            <a:spLocks noGrp="1"/>
          </p:cNvSpPr>
          <p:nvPr>
            <p:ph type="body" idx="2"/>
          </p:nvPr>
        </p:nvSpPr>
        <p:spPr>
          <a:xfrm>
            <a:off x="251101" y="515264"/>
            <a:ext cx="86412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 layout">
  <p:cSld name="2 Column text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a3ce31151_0_1372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79" name="Google Shape;179;g29a3ce31151_0_1372"/>
          <p:cNvCxnSpPr/>
          <p:nvPr/>
        </p:nvCxnSpPr>
        <p:spPr>
          <a:xfrm>
            <a:off x="4572000" y="1247057"/>
            <a:ext cx="0" cy="36186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g29a3ce31151_0_1372"/>
          <p:cNvSpPr txBox="1">
            <a:spLocks noGrp="1"/>
          </p:cNvSpPr>
          <p:nvPr>
            <p:ph type="body" idx="1"/>
          </p:nvPr>
        </p:nvSpPr>
        <p:spPr>
          <a:xfrm>
            <a:off x="251104" y="1232783"/>
            <a:ext cx="3989700" cy="3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  <a:defRPr sz="800">
                <a:solidFill>
                  <a:schemeClr val="dk1"/>
                </a:solidFill>
              </a:defRPr>
            </a:lvl1pPr>
            <a:lvl2pPr marL="914400" lvl="1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800"/>
            </a:lvl2pPr>
            <a:lvl3pPr marL="1371600" lvl="2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•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•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•"/>
              <a:defRPr sz="800"/>
            </a:lvl5pPr>
            <a:lvl6pPr marL="2743200" lvl="5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•"/>
              <a:defRPr sz="8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g29a3ce31151_0_1372"/>
          <p:cNvSpPr txBox="1">
            <a:spLocks noGrp="1"/>
          </p:cNvSpPr>
          <p:nvPr>
            <p:ph type="body" idx="2"/>
          </p:nvPr>
        </p:nvSpPr>
        <p:spPr>
          <a:xfrm>
            <a:off x="4902989" y="1232783"/>
            <a:ext cx="3989700" cy="3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  <a:defRPr sz="800">
                <a:solidFill>
                  <a:schemeClr val="dk1"/>
                </a:solidFill>
              </a:defRPr>
            </a:lvl1pPr>
            <a:lvl2pPr marL="914400" lvl="1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800"/>
            </a:lvl2pPr>
            <a:lvl3pPr marL="1371600" lvl="2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•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•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•"/>
              <a:defRPr sz="800"/>
            </a:lvl5pPr>
            <a:lvl6pPr marL="2743200" lvl="5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•"/>
              <a:defRPr sz="8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29a3ce31151_0_1372"/>
          <p:cNvSpPr txBox="1">
            <a:spLocks noGrp="1"/>
          </p:cNvSpPr>
          <p:nvPr>
            <p:ph type="sldNum" idx="12"/>
          </p:nvPr>
        </p:nvSpPr>
        <p:spPr>
          <a:xfrm>
            <a:off x="8408905" y="5030615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83" name="Google Shape;183;g29a3ce31151_0_1372"/>
          <p:cNvSpPr txBox="1">
            <a:spLocks noGrp="1"/>
          </p:cNvSpPr>
          <p:nvPr>
            <p:ph type="body" idx="3"/>
          </p:nvPr>
        </p:nvSpPr>
        <p:spPr>
          <a:xfrm>
            <a:off x="251101" y="515264"/>
            <a:ext cx="86412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a3ce31151_0_1379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9a3ce31151_0_1379"/>
          <p:cNvSpPr txBox="1">
            <a:spLocks noGrp="1"/>
          </p:cNvSpPr>
          <p:nvPr>
            <p:ph type="body" idx="1"/>
          </p:nvPr>
        </p:nvSpPr>
        <p:spPr>
          <a:xfrm>
            <a:off x="364106" y="1829921"/>
            <a:ext cx="1828800" cy="3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1pPr>
            <a:lvl2pPr marL="914400" lvl="1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 sz="800"/>
            </a:lvl2pPr>
            <a:lvl3pPr marL="1371600" lvl="2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3pPr>
            <a:lvl4pPr marL="1828800" lvl="3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4pPr>
            <a:lvl5pPr marL="2286000" lvl="4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29a3ce31151_0_1379"/>
          <p:cNvSpPr txBox="1">
            <a:spLocks noGrp="1"/>
          </p:cNvSpPr>
          <p:nvPr>
            <p:ph type="body" idx="2"/>
          </p:nvPr>
        </p:nvSpPr>
        <p:spPr>
          <a:xfrm>
            <a:off x="2408059" y="1829921"/>
            <a:ext cx="1828800" cy="3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1pPr>
            <a:lvl2pPr marL="914400" lvl="1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 sz="800"/>
            </a:lvl2pPr>
            <a:lvl3pPr marL="1371600" lvl="2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3pPr>
            <a:lvl4pPr marL="1828800" lvl="3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4pPr>
            <a:lvl5pPr marL="2286000" lvl="4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29a3ce31151_0_1379"/>
          <p:cNvSpPr txBox="1">
            <a:spLocks noGrp="1"/>
          </p:cNvSpPr>
          <p:nvPr>
            <p:ph type="body" idx="3"/>
          </p:nvPr>
        </p:nvSpPr>
        <p:spPr>
          <a:xfrm>
            <a:off x="4452011" y="1829921"/>
            <a:ext cx="1828800" cy="3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1pPr>
            <a:lvl2pPr marL="914400" lvl="1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 sz="800"/>
            </a:lvl2pPr>
            <a:lvl3pPr marL="1371600" lvl="2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3pPr>
            <a:lvl4pPr marL="1828800" lvl="3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4pPr>
            <a:lvl5pPr marL="2286000" lvl="4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29a3ce31151_0_1379"/>
          <p:cNvSpPr txBox="1">
            <a:spLocks noGrp="1"/>
          </p:cNvSpPr>
          <p:nvPr>
            <p:ph type="body" idx="4"/>
          </p:nvPr>
        </p:nvSpPr>
        <p:spPr>
          <a:xfrm>
            <a:off x="6495964" y="1829921"/>
            <a:ext cx="1828800" cy="3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1pPr>
            <a:lvl2pPr marL="914400" lvl="1" indent="-279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 sz="800"/>
            </a:lvl2pPr>
            <a:lvl3pPr marL="1371600" lvl="2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3pPr>
            <a:lvl4pPr marL="1828800" lvl="3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4pPr>
            <a:lvl5pPr marL="2286000" lvl="4" indent="-273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g29a3ce31151_0_1379"/>
          <p:cNvSpPr>
            <a:spLocks noGrp="1"/>
          </p:cNvSpPr>
          <p:nvPr>
            <p:ph type="dgm" idx="5"/>
          </p:nvPr>
        </p:nvSpPr>
        <p:spPr>
          <a:xfrm>
            <a:off x="251100" y="616893"/>
            <a:ext cx="86415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g29a3ce31151_0_1379"/>
          <p:cNvSpPr txBox="1">
            <a:spLocks noGrp="1"/>
          </p:cNvSpPr>
          <p:nvPr>
            <p:ph type="sldNum" idx="12"/>
          </p:nvPr>
        </p:nvSpPr>
        <p:spPr>
          <a:xfrm>
            <a:off x="8408905" y="5030615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End Slide - Black">
  <p:cSld name="1_End Slide - Black">
    <p:bg>
      <p:bgPr>
        <a:solidFill>
          <a:schemeClr val="accen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a3ce31151_0_1387"/>
          <p:cNvSpPr txBox="1"/>
          <p:nvPr/>
        </p:nvSpPr>
        <p:spPr>
          <a:xfrm>
            <a:off x="6356841" y="4922168"/>
            <a:ext cx="2477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www.thepalladiumgroup.com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9a3ce31151_0_1387"/>
          <p:cNvSpPr txBox="1">
            <a:spLocks noGrp="1"/>
          </p:cNvSpPr>
          <p:nvPr>
            <p:ph type="body" idx="1"/>
          </p:nvPr>
        </p:nvSpPr>
        <p:spPr>
          <a:xfrm>
            <a:off x="251101" y="3610140"/>
            <a:ext cx="51039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g29a3ce31151_0_13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072" y="2164222"/>
            <a:ext cx="6973852" cy="8418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9a3ce31151_0_1387"/>
          <p:cNvSpPr txBox="1"/>
          <p:nvPr/>
        </p:nvSpPr>
        <p:spPr>
          <a:xfrm>
            <a:off x="463119" y="5037434"/>
            <a:ext cx="585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9a3ce31151_0_1387"/>
          <p:cNvSpPr txBox="1"/>
          <p:nvPr/>
        </p:nvSpPr>
        <p:spPr>
          <a:xfrm>
            <a:off x="251101" y="5037434"/>
            <a:ext cx="426300" cy="9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3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-  White">
  <p:cSld name="End Slide -  White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a3ce31151_0_1393"/>
          <p:cNvSpPr txBox="1"/>
          <p:nvPr/>
        </p:nvSpPr>
        <p:spPr>
          <a:xfrm>
            <a:off x="6356841" y="4922168"/>
            <a:ext cx="2477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www.thepalladiumgroup.com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9a3ce31151_0_1393"/>
          <p:cNvSpPr txBox="1">
            <a:spLocks noGrp="1"/>
          </p:cNvSpPr>
          <p:nvPr>
            <p:ph type="body" idx="1"/>
          </p:nvPr>
        </p:nvSpPr>
        <p:spPr>
          <a:xfrm>
            <a:off x="251101" y="3610140"/>
            <a:ext cx="51039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1" name="Google Shape;201;g29a3ce31151_0_13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072" y="2168601"/>
            <a:ext cx="6973852" cy="84189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9a3ce31151_0_1393"/>
          <p:cNvSpPr txBox="1"/>
          <p:nvPr/>
        </p:nvSpPr>
        <p:spPr>
          <a:xfrm>
            <a:off x="463119" y="5037434"/>
            <a:ext cx="585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9a3ce31151_0_1393"/>
          <p:cNvSpPr txBox="1"/>
          <p:nvPr/>
        </p:nvSpPr>
        <p:spPr>
          <a:xfrm>
            <a:off x="251101" y="5037434"/>
            <a:ext cx="426300" cy="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" name="Google Shape;18;p25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" name="Google Shape;19;p257"/>
          <p:cNvPicPr preferRelativeResize="0"/>
          <p:nvPr/>
        </p:nvPicPr>
        <p:blipFill rotWithShape="1">
          <a:blip r:embed="rId2">
            <a:alphaModFix/>
          </a:blip>
          <a:srcRect l="47967" r="47967"/>
          <a:stretch/>
        </p:blipFill>
        <p:spPr>
          <a:xfrm>
            <a:off x="8772041" y="0"/>
            <a:ext cx="371959" cy="51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4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" name="Google Shape;30;p264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Google Shape;31;p26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2_Divider - Full Red">
    <p:bg>
      <p:bgPr>
        <a:solidFill>
          <a:srgbClr val="BA0C2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>
            <a:off x="137160" y="1438904"/>
            <a:ext cx="8869680" cy="3599793"/>
          </a:xfrm>
          <a:prstGeom prst="rect">
            <a:avLst/>
          </a:prstGeom>
          <a:solidFill>
            <a:srgbClr val="E1E0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2">
            <a:alphaModFix/>
          </a:blip>
          <a:srcRect l="9705" t="9124" r="10266" b="10846"/>
          <a:stretch/>
        </p:blipFill>
        <p:spPr>
          <a:xfrm>
            <a:off x="737976" y="4344987"/>
            <a:ext cx="1059025" cy="41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9"/>
          <p:cNvPicPr preferRelativeResize="0"/>
          <p:nvPr/>
        </p:nvPicPr>
        <p:blipFill rotWithShape="1">
          <a:blip r:embed="rId3">
            <a:alphaModFix/>
          </a:blip>
          <a:srcRect t="35652" b="35652"/>
          <a:stretch/>
        </p:blipFill>
        <p:spPr>
          <a:xfrm>
            <a:off x="137160" y="146077"/>
            <a:ext cx="8869680" cy="144228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683805" y="25923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 1 1 1 1">
  <p:cSld name="Cover - Full Photo 1 1 1 1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67"/>
          <p:cNvPicPr preferRelativeResize="0"/>
          <p:nvPr/>
        </p:nvPicPr>
        <p:blipFill rotWithShape="1">
          <a:blip r:embed="rId2">
            <a:alphaModFix/>
          </a:blip>
          <a:srcRect t="16357" b="856"/>
          <a:stretch/>
        </p:blipFill>
        <p:spPr>
          <a:xfrm>
            <a:off x="152400" y="153988"/>
            <a:ext cx="8839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67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Google Shape;40;p267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Google Shape;41;p267"/>
          <p:cNvSpPr txBox="1">
            <a:spLocks noGrp="1"/>
          </p:cNvSpPr>
          <p:nvPr>
            <p:ph type="body" idx="2"/>
          </p:nvPr>
        </p:nvSpPr>
        <p:spPr>
          <a:xfrm rot="-5400000">
            <a:off x="7862384" y="1098547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2" name="Google Shape;42;p267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8"/>
          <p:cNvSpPr/>
          <p:nvPr/>
        </p:nvSpPr>
        <p:spPr>
          <a:xfrm>
            <a:off x="149650" y="1353225"/>
            <a:ext cx="8841900" cy="367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8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6" name="Google Shape;46;p268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8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47" name="Google Shape;47;p2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552" y="426463"/>
            <a:ext cx="1794100" cy="69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9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50" name="Google Shape;50;p269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Google Shape;51;p269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269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5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5" name="Google Shape;55;p275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275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Google Shape;57;p275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4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4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254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a3ce31151_0_1329"/>
          <p:cNvSpPr txBox="1"/>
          <p:nvPr/>
        </p:nvSpPr>
        <p:spPr>
          <a:xfrm>
            <a:off x="463119" y="5037434"/>
            <a:ext cx="585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9a3ce31151_0_1329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g29a3ce31151_0_1329"/>
          <p:cNvSpPr txBox="1">
            <a:spLocks noGrp="1"/>
          </p:cNvSpPr>
          <p:nvPr>
            <p:ph type="body" idx="1"/>
          </p:nvPr>
        </p:nvSpPr>
        <p:spPr>
          <a:xfrm>
            <a:off x="251102" y="1053285"/>
            <a:ext cx="8641500" cy="3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29a3ce31151_0_1329"/>
          <p:cNvSpPr txBox="1"/>
          <p:nvPr/>
        </p:nvSpPr>
        <p:spPr>
          <a:xfrm>
            <a:off x="251101" y="5037434"/>
            <a:ext cx="426300" cy="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9a3ce31151_0_1329"/>
          <p:cNvSpPr txBox="1">
            <a:spLocks noGrp="1"/>
          </p:cNvSpPr>
          <p:nvPr>
            <p:ph type="sldNum" idx="12"/>
          </p:nvPr>
        </p:nvSpPr>
        <p:spPr>
          <a:xfrm>
            <a:off x="8408906" y="5030608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 sz="11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28">
          <p15:clr>
            <a:srgbClr val="F26B43"/>
          </p15:clr>
        </p15:guide>
        <p15:guide id="2" pos="4552">
          <p15:clr>
            <a:srgbClr val="F26B43"/>
          </p15:clr>
        </p15:guide>
        <p15:guide id="3" pos="3833">
          <p15:clr>
            <a:srgbClr val="F26B43"/>
          </p15:clr>
        </p15:guide>
        <p15:guide id="4" pos="765">
          <p15:clr>
            <a:srgbClr val="F26B43"/>
          </p15:clr>
        </p15:guide>
        <p15:guide id="5" orient="horz" pos="655">
          <p15:clr>
            <a:srgbClr val="F26B43"/>
          </p15:clr>
        </p15:guide>
        <p15:guide id="6" orient="horz" pos="159">
          <p15:clr>
            <a:srgbClr val="F26B43"/>
          </p15:clr>
        </p15:guide>
        <p15:guide id="7" pos="158">
          <p15:clr>
            <a:srgbClr val="F26B43"/>
          </p15:clr>
        </p15:guide>
        <p15:guide id="8" pos="5603">
          <p15:clr>
            <a:srgbClr val="F26B43"/>
          </p15:clr>
        </p15:guide>
        <p15:guide id="9" orient="horz" pos="3107">
          <p15:clr>
            <a:srgbClr val="F26B43"/>
          </p15:clr>
        </p15:guide>
        <p15:guide id="10" pos="5431">
          <p15:clr>
            <a:srgbClr val="F26B43"/>
          </p15:clr>
        </p15:guide>
        <p15:guide id="11" pos="499">
          <p15:clr>
            <a:srgbClr val="F26B43"/>
          </p15:clr>
        </p15:guide>
        <p15:guide id="12" orient="horz" pos="758">
          <p15:clr>
            <a:srgbClr val="F26B43"/>
          </p15:clr>
        </p15:guide>
        <p15:guide id="13" orient="horz" pos="2850">
          <p15:clr>
            <a:srgbClr val="F26B43"/>
          </p15:clr>
        </p15:guide>
        <p15:guide id="14" pos="329">
          <p15:clr>
            <a:srgbClr val="F26B43"/>
          </p15:clr>
        </p15:guide>
        <p15:guide id="15" pos="3050">
          <p15:clr>
            <a:srgbClr val="F26B43"/>
          </p15:clr>
        </p15:guide>
        <p15:guide id="16" pos="2955">
          <p15:clr>
            <a:srgbClr val="F26B43"/>
          </p15:clr>
        </p15:guide>
        <p15:guide id="17" orient="horz" pos="3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12.jpg"/><Relationship Id="rId21" Type="http://schemas.openxmlformats.org/officeDocument/2006/relationships/image" Target="../media/image43.png"/><Relationship Id="rId7" Type="http://schemas.openxmlformats.org/officeDocument/2006/relationships/image" Target="../media/image34.jpg"/><Relationship Id="rId12" Type="http://schemas.openxmlformats.org/officeDocument/2006/relationships/image" Target="../media/image19.jp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11" Type="http://schemas.openxmlformats.org/officeDocument/2006/relationships/image" Target="../media/image21.png"/><Relationship Id="rId24" Type="http://schemas.openxmlformats.org/officeDocument/2006/relationships/image" Target="../media/image46.png"/><Relationship Id="rId5" Type="http://schemas.openxmlformats.org/officeDocument/2006/relationships/image" Target="../media/image32.png"/><Relationship Id="rId15" Type="http://schemas.openxmlformats.org/officeDocument/2006/relationships/image" Target="../media/image38.jpg"/><Relationship Id="rId23" Type="http://schemas.openxmlformats.org/officeDocument/2006/relationships/image" Target="../media/image45.png"/><Relationship Id="rId10" Type="http://schemas.openxmlformats.org/officeDocument/2006/relationships/image" Target="../media/image20.png"/><Relationship Id="rId19" Type="http://schemas.openxmlformats.org/officeDocument/2006/relationships/image" Target="../media/image41.jp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openxmlformats.org/officeDocument/2006/relationships/image" Target="../media/image37.png"/><Relationship Id="rId22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8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/>
          <p:nvPr/>
        </p:nvSpPr>
        <p:spPr>
          <a:xfrm>
            <a:off x="0" y="0"/>
            <a:ext cx="9144000" cy="51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"/>
          <p:cNvSpPr txBox="1">
            <a:spLocks noGrp="1"/>
          </p:cNvSpPr>
          <p:nvPr>
            <p:ph type="title"/>
          </p:nvPr>
        </p:nvSpPr>
        <p:spPr>
          <a:xfrm>
            <a:off x="686104" y="511677"/>
            <a:ext cx="4761385" cy="2079733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</a:pPr>
            <a:r>
              <a:rPr lang="en-US" sz="4000" i="0" u="none" strike="noStrike" cap="none">
                <a:solidFill>
                  <a:schemeClr val="lt1"/>
                </a:solidFill>
              </a:rPr>
              <a:t>[Country Name]</a:t>
            </a:r>
            <a:endParaRPr sz="40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0" name="Google Shape;210;p1"/>
          <p:cNvSpPr txBox="1">
            <a:spLocks noGrp="1"/>
          </p:cNvSpPr>
          <p:nvPr>
            <p:ph type="body" idx="1"/>
          </p:nvPr>
        </p:nvSpPr>
        <p:spPr>
          <a:xfrm>
            <a:off x="685800" y="2933324"/>
            <a:ext cx="5111885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1"/>
                </a:solidFill>
              </a:rPr>
              <a:t>Digital Community System Presentation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211" name="Google Shape;211;p1"/>
          <p:cNvPicPr preferRelativeResize="0"/>
          <p:nvPr/>
        </p:nvPicPr>
        <p:blipFill rotWithShape="1">
          <a:blip r:embed="rId3">
            <a:alphaModFix/>
          </a:blip>
          <a:srcRect l="37588" t="648" r="31830" b="1"/>
          <a:stretch/>
        </p:blipFill>
        <p:spPr>
          <a:xfrm>
            <a:off x="6327896" y="0"/>
            <a:ext cx="2816450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"/>
          <p:cNvSpPr/>
          <p:nvPr/>
        </p:nvSpPr>
        <p:spPr>
          <a:xfrm>
            <a:off x="6850815" y="0"/>
            <a:ext cx="1770611" cy="1770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"/>
          <p:cNvSpPr txBox="1"/>
          <p:nvPr/>
        </p:nvSpPr>
        <p:spPr>
          <a:xfrm>
            <a:off x="7028262" y="679854"/>
            <a:ext cx="1492284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[Country logo]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29BA2-BE8E-DA8C-7EC0-1C5E0EF8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A98B8EE8-6E2D-D73E-1850-A2C91DB4EE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Journeys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258889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29a3ce31151_0_1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9167" y="2335779"/>
            <a:ext cx="737454" cy="52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9a3ce31151_0_1225"/>
          <p:cNvPicPr preferRelativeResize="0"/>
          <p:nvPr/>
        </p:nvPicPr>
        <p:blipFill rotWithShape="1">
          <a:blip r:embed="rId4">
            <a:alphaModFix/>
          </a:blip>
          <a:srcRect l="24410" r="26806"/>
          <a:stretch/>
        </p:blipFill>
        <p:spPr>
          <a:xfrm>
            <a:off x="7471956" y="2465584"/>
            <a:ext cx="602473" cy="57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9a3ce31151_0_1225" descr="A bulletin board with papers and pictur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2069" y="3320450"/>
            <a:ext cx="761774" cy="73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9a3ce31151_0_12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583509" y="3223949"/>
            <a:ext cx="1098383" cy="914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g29a3ce31151_0_1225"/>
          <p:cNvGrpSpPr/>
          <p:nvPr/>
        </p:nvGrpSpPr>
        <p:grpSpPr>
          <a:xfrm>
            <a:off x="287447" y="1748927"/>
            <a:ext cx="7229681" cy="149461"/>
            <a:chOff x="383263" y="2313395"/>
            <a:chExt cx="9639575" cy="197700"/>
          </a:xfrm>
        </p:grpSpPr>
        <p:cxnSp>
          <p:nvCxnSpPr>
            <p:cNvPr id="283" name="Google Shape;283;g29a3ce31151_0_1225"/>
            <p:cNvCxnSpPr/>
            <p:nvPr/>
          </p:nvCxnSpPr>
          <p:spPr>
            <a:xfrm>
              <a:off x="442638" y="2411007"/>
              <a:ext cx="9580200" cy="0"/>
            </a:xfrm>
            <a:prstGeom prst="straightConnector1">
              <a:avLst/>
            </a:prstGeom>
            <a:noFill/>
            <a:ln w="38100" cap="flat" cmpd="sng">
              <a:solidFill>
                <a:srgbClr val="BA0C2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84" name="Google Shape;284;g29a3ce31151_0_1225"/>
            <p:cNvSpPr/>
            <p:nvPr/>
          </p:nvSpPr>
          <p:spPr>
            <a:xfrm>
              <a:off x="383263" y="2313395"/>
              <a:ext cx="197700" cy="197700"/>
            </a:xfrm>
            <a:prstGeom prst="ellipse">
              <a:avLst/>
            </a:prstGeom>
            <a:solidFill>
              <a:srgbClr val="BA0C2F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g29a3ce31151_0_1225"/>
          <p:cNvSpPr/>
          <p:nvPr/>
        </p:nvSpPr>
        <p:spPr>
          <a:xfrm>
            <a:off x="436541" y="2150183"/>
            <a:ext cx="1369500" cy="2105100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6" name="Google Shape;286;g29a3ce31151_0_1225" descr="A white building with a red cross on top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3461" y="2331098"/>
            <a:ext cx="794474" cy="73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9a3ce31151_0_1225"/>
          <p:cNvPicPr preferRelativeResize="0"/>
          <p:nvPr/>
        </p:nvPicPr>
        <p:blipFill rotWithShape="1">
          <a:blip r:embed="rId8">
            <a:alphaModFix/>
          </a:blip>
          <a:srcRect l="26157" r="27742"/>
          <a:stretch/>
        </p:blipFill>
        <p:spPr>
          <a:xfrm>
            <a:off x="503356" y="2653339"/>
            <a:ext cx="591081" cy="59483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9a3ce31151_0_1225"/>
          <p:cNvSpPr/>
          <p:nvPr/>
        </p:nvSpPr>
        <p:spPr>
          <a:xfrm>
            <a:off x="410895" y="4513265"/>
            <a:ext cx="1439400" cy="46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ENTER TEXT HERE: CHALLENGE IN CURRENT STATE</a:t>
            </a:r>
            <a:endParaRPr sz="800" b="1" i="1" u="none" strike="noStrike" cap="none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9" name="Google Shape;289;g29a3ce31151_0_1225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100"/>
              <a:buFont typeface="Gill Sans"/>
              <a:buNone/>
            </a:pPr>
            <a:r>
              <a:rPr lang="en-US" sz="210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Journey 1: [PERSONA] + [Journey]</a:t>
            </a:r>
            <a:endParaRPr sz="210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0" name="Google Shape;290;g29a3ce31151_0_1225"/>
          <p:cNvSpPr txBox="1">
            <a:spLocks noGrp="1"/>
          </p:cNvSpPr>
          <p:nvPr>
            <p:ph type="body" idx="1"/>
          </p:nvPr>
        </p:nvSpPr>
        <p:spPr>
          <a:xfrm>
            <a:off x="251101" y="594733"/>
            <a:ext cx="86412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Current State</a:t>
            </a:r>
            <a:endParaRPr sz="180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g29a3ce31151_0_1225"/>
          <p:cNvSpPr/>
          <p:nvPr/>
        </p:nvSpPr>
        <p:spPr>
          <a:xfrm>
            <a:off x="5655212" y="2128154"/>
            <a:ext cx="1430700" cy="2120400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g29a3ce31151_0_1225"/>
          <p:cNvSpPr/>
          <p:nvPr/>
        </p:nvSpPr>
        <p:spPr>
          <a:xfrm>
            <a:off x="227416" y="4015439"/>
            <a:ext cx="209100" cy="33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9a3ce31151_0_1225"/>
          <p:cNvSpPr/>
          <p:nvPr/>
        </p:nvSpPr>
        <p:spPr>
          <a:xfrm>
            <a:off x="7367045" y="2130667"/>
            <a:ext cx="1493100" cy="2118000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4" name="Google Shape;294;g29a3ce31151_0_1225"/>
          <p:cNvSpPr/>
          <p:nvPr/>
        </p:nvSpPr>
        <p:spPr>
          <a:xfrm>
            <a:off x="4035223" y="4513265"/>
            <a:ext cx="1369500" cy="468000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ENTER TEXT HERE: CHALLENGE IN CURRENT STATE</a:t>
            </a:r>
            <a:endParaRPr sz="800" b="1" i="1" u="none" strike="noStrike" cap="none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5" name="Google Shape;295;g29a3ce31151_0_1225"/>
          <p:cNvSpPr/>
          <p:nvPr/>
        </p:nvSpPr>
        <p:spPr>
          <a:xfrm>
            <a:off x="5699477" y="4513265"/>
            <a:ext cx="13821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ENTER TEXT HERE: CHALLENGE IN CURRENT STATE</a:t>
            </a:r>
            <a:endParaRPr sz="800" b="1" i="1" u="none" strike="noStrike" cap="none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6" name="Google Shape;296;g29a3ce31151_0_1225"/>
          <p:cNvSpPr/>
          <p:nvPr/>
        </p:nvSpPr>
        <p:spPr>
          <a:xfrm>
            <a:off x="7347124" y="4513265"/>
            <a:ext cx="14910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ENTER TEXT HERE: CHALLENGE IN CURRENT STATE</a:t>
            </a:r>
            <a:endParaRPr sz="800" b="1" i="1" u="none" strike="noStrike" cap="none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1" u="none" strike="noStrike" cap="none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7" name="Google Shape;297;g29a3ce31151_0_1225" descr="A red triangle with a white exclamation mark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29522" y="4004532"/>
            <a:ext cx="421827" cy="382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9a3ce31151_0_1225" descr="A red triangle with a white exclamation mark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7275" y="3958174"/>
            <a:ext cx="421827" cy="38243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29a3ce31151_0_1225"/>
          <p:cNvSpPr/>
          <p:nvPr/>
        </p:nvSpPr>
        <p:spPr>
          <a:xfrm>
            <a:off x="3997416" y="2125979"/>
            <a:ext cx="1407300" cy="2122800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0" name="Google Shape;300;g29a3ce31151_0_1225" descr="A red triangle with a white exclamation mark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79011" y="4020327"/>
            <a:ext cx="421827" cy="382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g29a3ce31151_0_1225"/>
          <p:cNvGrpSpPr/>
          <p:nvPr/>
        </p:nvGrpSpPr>
        <p:grpSpPr>
          <a:xfrm>
            <a:off x="572589" y="1250455"/>
            <a:ext cx="1097325" cy="1106104"/>
            <a:chOff x="646693" y="1678707"/>
            <a:chExt cx="1463100" cy="1463100"/>
          </a:xfrm>
        </p:grpSpPr>
        <p:sp>
          <p:nvSpPr>
            <p:cNvPr id="302" name="Google Shape;302;g29a3ce31151_0_1225"/>
            <p:cNvSpPr/>
            <p:nvPr/>
          </p:nvSpPr>
          <p:spPr>
            <a:xfrm>
              <a:off x="646693" y="1678707"/>
              <a:ext cx="1463100" cy="1463100"/>
            </a:xfrm>
            <a:prstGeom prst="ellipse">
              <a:avLst/>
            </a:prstGeom>
            <a:solidFill>
              <a:srgbClr val="002A6C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29a3ce31151_0_1225"/>
            <p:cNvSpPr txBox="1"/>
            <p:nvPr/>
          </p:nvSpPr>
          <p:spPr>
            <a:xfrm>
              <a:off x="712544" y="2021499"/>
              <a:ext cx="1336200" cy="6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50" tIns="34375" rIns="68750" bIns="343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Step 1</a:t>
              </a:r>
              <a:endParaRPr sz="9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[ENTER TEXT HERE]</a:t>
              </a:r>
              <a:endParaRPr sz="9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04" name="Google Shape;304;g29a3ce31151_0_1225"/>
          <p:cNvSpPr/>
          <p:nvPr/>
        </p:nvSpPr>
        <p:spPr>
          <a:xfrm>
            <a:off x="2062236" y="4455543"/>
            <a:ext cx="1556100" cy="467888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ENTER TEXT HERE: CHALLENGE IN CURRENT STATE</a:t>
            </a:r>
            <a:endParaRPr sz="800" b="1" i="1" u="none" strike="noStrike" cap="none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5" name="Google Shape;305;g29a3ce31151_0_1225"/>
          <p:cNvSpPr/>
          <p:nvPr/>
        </p:nvSpPr>
        <p:spPr>
          <a:xfrm>
            <a:off x="2078419" y="2132721"/>
            <a:ext cx="1655325" cy="2122621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6" name="Google Shape;306;g29a3ce31151_0_1225" descr="A white building with a red cross on top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7861" y="2306895"/>
            <a:ext cx="834717" cy="77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9a3ce31151_0_1225"/>
          <p:cNvPicPr preferRelativeResize="0"/>
          <p:nvPr/>
        </p:nvPicPr>
        <p:blipFill rotWithShape="1">
          <a:blip r:embed="rId8">
            <a:alphaModFix/>
          </a:blip>
          <a:srcRect l="26157" r="27742"/>
          <a:stretch/>
        </p:blipFill>
        <p:spPr>
          <a:xfrm>
            <a:off x="2403827" y="2367492"/>
            <a:ext cx="591082" cy="59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9a3ce31151_0_12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22536" y="3266820"/>
            <a:ext cx="604141" cy="81196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9a3ce31151_0_1225"/>
          <p:cNvSpPr/>
          <p:nvPr/>
        </p:nvSpPr>
        <p:spPr>
          <a:xfrm>
            <a:off x="2337358" y="1240655"/>
            <a:ext cx="1097325" cy="1106104"/>
          </a:xfrm>
          <a:prstGeom prst="ellipse">
            <a:avLst/>
          </a:prstGeom>
          <a:solidFill>
            <a:srgbClr val="002A6C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9a3ce31151_0_1225"/>
          <p:cNvSpPr txBox="1"/>
          <p:nvPr/>
        </p:nvSpPr>
        <p:spPr>
          <a:xfrm>
            <a:off x="2386746" y="1699557"/>
            <a:ext cx="1002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Step 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29a3ce31151_0_1225"/>
          <p:cNvPicPr preferRelativeResize="0"/>
          <p:nvPr/>
        </p:nvPicPr>
        <p:blipFill rotWithShape="1">
          <a:blip r:embed="rId4">
            <a:alphaModFix/>
          </a:blip>
          <a:srcRect l="24410" r="26806"/>
          <a:stretch/>
        </p:blipFill>
        <p:spPr>
          <a:xfrm>
            <a:off x="2097280" y="2696051"/>
            <a:ext cx="656523" cy="62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9a3ce31151_0_1225" descr="A red triangle with a white exclamation mark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25158" y="4003671"/>
            <a:ext cx="421827" cy="38549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9a3ce31151_0_1225"/>
          <p:cNvSpPr/>
          <p:nvPr/>
        </p:nvSpPr>
        <p:spPr>
          <a:xfrm>
            <a:off x="5794028" y="1240685"/>
            <a:ext cx="1097400" cy="1106100"/>
          </a:xfrm>
          <a:prstGeom prst="ellipse">
            <a:avLst/>
          </a:prstGeom>
          <a:solidFill>
            <a:srgbClr val="002A6C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9a3ce31151_0_1225"/>
          <p:cNvSpPr txBox="1"/>
          <p:nvPr/>
        </p:nvSpPr>
        <p:spPr>
          <a:xfrm>
            <a:off x="5843416" y="1699557"/>
            <a:ext cx="1002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Step 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9a3ce31151_0_1225"/>
          <p:cNvSpPr/>
          <p:nvPr/>
        </p:nvSpPr>
        <p:spPr>
          <a:xfrm>
            <a:off x="7583654" y="1239280"/>
            <a:ext cx="1097400" cy="1106100"/>
          </a:xfrm>
          <a:prstGeom prst="ellipse">
            <a:avLst/>
          </a:prstGeom>
          <a:solidFill>
            <a:srgbClr val="002A6C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9a3ce31151_0_1225"/>
          <p:cNvSpPr txBox="1"/>
          <p:nvPr/>
        </p:nvSpPr>
        <p:spPr>
          <a:xfrm>
            <a:off x="7633042" y="1699557"/>
            <a:ext cx="1002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Step 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29a3ce31151_0_1225" descr="A red triangle with a white exclamation mark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0317" y="4013431"/>
            <a:ext cx="421827" cy="382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29a3ce31151_0_1225" descr="A white building with a red cross on top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93390" y="2305362"/>
            <a:ext cx="800482" cy="73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9a3ce31151_0_1225"/>
          <p:cNvPicPr preferRelativeResize="0"/>
          <p:nvPr/>
        </p:nvPicPr>
        <p:blipFill rotWithShape="1">
          <a:blip r:embed="rId4">
            <a:alphaModFix/>
          </a:blip>
          <a:srcRect l="24410" r="26806"/>
          <a:stretch/>
        </p:blipFill>
        <p:spPr>
          <a:xfrm>
            <a:off x="4028682" y="2646450"/>
            <a:ext cx="656522" cy="6243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g29a3ce31151_0_1225"/>
          <p:cNvGrpSpPr/>
          <p:nvPr/>
        </p:nvGrpSpPr>
        <p:grpSpPr>
          <a:xfrm>
            <a:off x="4137973" y="1250455"/>
            <a:ext cx="1111762" cy="1106104"/>
            <a:chOff x="5681479" y="1629375"/>
            <a:chExt cx="1482349" cy="1463100"/>
          </a:xfrm>
        </p:grpSpPr>
        <p:sp>
          <p:nvSpPr>
            <p:cNvPr id="321" name="Google Shape;321;g29a3ce31151_0_1225"/>
            <p:cNvSpPr/>
            <p:nvPr/>
          </p:nvSpPr>
          <p:spPr>
            <a:xfrm>
              <a:off x="5700728" y="1629375"/>
              <a:ext cx="1463100" cy="1463100"/>
            </a:xfrm>
            <a:prstGeom prst="ellipse">
              <a:avLst/>
            </a:prstGeom>
            <a:solidFill>
              <a:srgbClr val="002A6C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9a3ce31151_0_1225"/>
            <p:cNvSpPr txBox="1"/>
            <p:nvPr/>
          </p:nvSpPr>
          <p:spPr>
            <a:xfrm>
              <a:off x="5681479" y="2189934"/>
              <a:ext cx="13362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50" tIns="34375" rIns="68750" bIns="343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Step 3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3" name="Google Shape;323;g29a3ce31151_0_1225"/>
          <p:cNvPicPr preferRelativeResize="0"/>
          <p:nvPr/>
        </p:nvPicPr>
        <p:blipFill rotWithShape="1">
          <a:blip r:embed="rId4">
            <a:alphaModFix/>
          </a:blip>
          <a:srcRect l="24410" r="26806"/>
          <a:stretch/>
        </p:blipFill>
        <p:spPr>
          <a:xfrm>
            <a:off x="6047393" y="2436484"/>
            <a:ext cx="656522" cy="62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9a3ce31151_0_1225" descr="A group of binders with white pages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24326" t="18053" r="21789" b="21682"/>
          <a:stretch/>
        </p:blipFill>
        <p:spPr>
          <a:xfrm>
            <a:off x="804291" y="3241776"/>
            <a:ext cx="797261" cy="89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9a3ce31151_0_12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83641" y="3189251"/>
            <a:ext cx="942099" cy="69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9a3ce31151_0_1225" descr="A person and two childre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38129" y="2797272"/>
            <a:ext cx="529554" cy="5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C6D78-DFAF-B34E-9063-08E580F76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8E0DCFC2-B74A-8886-0488-1BA579B5B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Prioritized Use Cases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248053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9a3ce31151_0_1405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Consider how your prioritized use cases will address challenges from current state</a:t>
            </a:r>
            <a:endParaRPr/>
          </a:p>
        </p:txBody>
      </p:sp>
      <p:sp>
        <p:nvSpPr>
          <p:cNvPr id="340" name="Google Shape;340;g29a3ce31151_0_1405"/>
          <p:cNvSpPr txBox="1">
            <a:spLocks noGrp="1"/>
          </p:cNvSpPr>
          <p:nvPr>
            <p:ph type="body" idx="2"/>
          </p:nvPr>
        </p:nvSpPr>
        <p:spPr>
          <a:xfrm rot="-5400000">
            <a:off x="7862385" y="3536946"/>
            <a:ext cx="2073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341" name="Google Shape;341;g29a3ce31151_0_140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[DELETE SLIDE]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9a3ce31151_0_690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8134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Gill Sans"/>
              <a:buNone/>
            </a:pPr>
            <a:r>
              <a:rPr lang="en-US" sz="200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Prioritized Use Cases</a:t>
            </a:r>
            <a:endParaRPr sz="200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8" name="Google Shape;348;g29a3ce31151_0_690"/>
          <p:cNvSpPr txBox="1">
            <a:spLocks noGrp="1"/>
          </p:cNvSpPr>
          <p:nvPr>
            <p:ph type="sldNum" idx="12"/>
          </p:nvPr>
        </p:nvSpPr>
        <p:spPr>
          <a:xfrm>
            <a:off x="8408563" y="5316671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14</a:t>
            </a:fld>
            <a:r>
              <a:rPr lang="en-US"/>
              <a:t> -</a:t>
            </a:r>
            <a:endParaRPr/>
          </a:p>
        </p:txBody>
      </p:sp>
      <p:sp>
        <p:nvSpPr>
          <p:cNvPr id="349" name="Google Shape;349;g29a3ce31151_0_690"/>
          <p:cNvSpPr txBox="1">
            <a:spLocks noGrp="1"/>
          </p:cNvSpPr>
          <p:nvPr>
            <p:ph type="body" idx="1"/>
          </p:nvPr>
        </p:nvSpPr>
        <p:spPr>
          <a:xfrm>
            <a:off x="251101" y="805829"/>
            <a:ext cx="86412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Future State: [persona]</a:t>
            </a:r>
            <a:endParaRPr sz="180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50" name="Google Shape;350;g29a3ce31151_0_690"/>
          <p:cNvCxnSpPr/>
          <p:nvPr/>
        </p:nvCxnSpPr>
        <p:spPr>
          <a:xfrm>
            <a:off x="2475505" y="2861793"/>
            <a:ext cx="1804800" cy="126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1" name="Google Shape;351;g29a3ce31151_0_690"/>
          <p:cNvCxnSpPr/>
          <p:nvPr/>
        </p:nvCxnSpPr>
        <p:spPr>
          <a:xfrm>
            <a:off x="2977341" y="1889618"/>
            <a:ext cx="1244400" cy="965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g29a3ce31151_0_690"/>
          <p:cNvCxnSpPr/>
          <p:nvPr/>
        </p:nvCxnSpPr>
        <p:spPr>
          <a:xfrm>
            <a:off x="4149025" y="1276680"/>
            <a:ext cx="186900" cy="16938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g29a3ce31151_0_690"/>
          <p:cNvCxnSpPr/>
          <p:nvPr/>
        </p:nvCxnSpPr>
        <p:spPr>
          <a:xfrm flipH="1">
            <a:off x="4335124" y="1421932"/>
            <a:ext cx="1002900" cy="15933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" name="Google Shape;354;g29a3ce31151_0_690"/>
          <p:cNvCxnSpPr/>
          <p:nvPr/>
        </p:nvCxnSpPr>
        <p:spPr>
          <a:xfrm flipH="1">
            <a:off x="4313765" y="2321548"/>
            <a:ext cx="1696800" cy="7188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g29a3ce31151_0_690"/>
          <p:cNvCxnSpPr/>
          <p:nvPr/>
        </p:nvCxnSpPr>
        <p:spPr>
          <a:xfrm rot="10800000">
            <a:off x="4341827" y="2982185"/>
            <a:ext cx="1629300" cy="4563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g29a3ce31151_0_690"/>
          <p:cNvCxnSpPr/>
          <p:nvPr/>
        </p:nvCxnSpPr>
        <p:spPr>
          <a:xfrm rot="10800000" flipH="1">
            <a:off x="2764413" y="2970387"/>
            <a:ext cx="1533600" cy="866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g29a3ce31151_0_690"/>
          <p:cNvCxnSpPr/>
          <p:nvPr/>
        </p:nvCxnSpPr>
        <p:spPr>
          <a:xfrm rot="10800000" flipH="1">
            <a:off x="3826279" y="3046667"/>
            <a:ext cx="506700" cy="1292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8" name="Google Shape;358;g29a3ce31151_0_690"/>
          <p:cNvCxnSpPr/>
          <p:nvPr/>
        </p:nvCxnSpPr>
        <p:spPr>
          <a:xfrm rot="10800000">
            <a:off x="4352072" y="3023149"/>
            <a:ext cx="799500" cy="1302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9" name="Google Shape;359;g29a3ce31151_0_690"/>
          <p:cNvSpPr txBox="1"/>
          <p:nvPr/>
        </p:nvSpPr>
        <p:spPr>
          <a:xfrm>
            <a:off x="6572798" y="3404446"/>
            <a:ext cx="16170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3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0" name="Google Shape;360;g29a3ce31151_0_690"/>
          <p:cNvSpPr txBox="1"/>
          <p:nvPr/>
        </p:nvSpPr>
        <p:spPr>
          <a:xfrm>
            <a:off x="1986849" y="865024"/>
            <a:ext cx="16383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9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1" name="Google Shape;361;g29a3ce31151_0_690"/>
          <p:cNvSpPr txBox="1"/>
          <p:nvPr/>
        </p:nvSpPr>
        <p:spPr>
          <a:xfrm>
            <a:off x="5671858" y="4472380"/>
            <a:ext cx="18150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4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2" name="Google Shape;362;g29a3ce31151_0_690"/>
          <p:cNvSpPr txBox="1"/>
          <p:nvPr/>
        </p:nvSpPr>
        <p:spPr>
          <a:xfrm>
            <a:off x="1475726" y="4481690"/>
            <a:ext cx="18315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5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3" name="Google Shape;363;g29a3ce31151_0_690"/>
          <p:cNvSpPr txBox="1"/>
          <p:nvPr/>
        </p:nvSpPr>
        <p:spPr>
          <a:xfrm>
            <a:off x="784781" y="3719908"/>
            <a:ext cx="15165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6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4" name="Google Shape;364;g29a3ce31151_0_690"/>
          <p:cNvSpPr txBox="1"/>
          <p:nvPr/>
        </p:nvSpPr>
        <p:spPr>
          <a:xfrm>
            <a:off x="317056" y="2706508"/>
            <a:ext cx="16080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7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5" name="Google Shape;365;g29a3ce31151_0_690"/>
          <p:cNvSpPr/>
          <p:nvPr/>
        </p:nvSpPr>
        <p:spPr>
          <a:xfrm rot="2742607" flipH="1">
            <a:off x="1940495" y="2444313"/>
            <a:ext cx="855806" cy="855749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9a3ce31151_0_690"/>
          <p:cNvSpPr/>
          <p:nvPr/>
        </p:nvSpPr>
        <p:spPr>
          <a:xfrm>
            <a:off x="2345155" y="3393983"/>
            <a:ext cx="879300" cy="886334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9a3ce31151_0_690"/>
          <p:cNvSpPr txBox="1"/>
          <p:nvPr/>
        </p:nvSpPr>
        <p:spPr>
          <a:xfrm>
            <a:off x="6604327" y="2269861"/>
            <a:ext cx="16968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2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g29a3ce31151_0_690"/>
          <p:cNvSpPr txBox="1"/>
          <p:nvPr/>
        </p:nvSpPr>
        <p:spPr>
          <a:xfrm>
            <a:off x="5818400" y="1156148"/>
            <a:ext cx="21498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1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9" name="Google Shape;369;g29a3ce31151_0_690"/>
          <p:cNvSpPr txBox="1"/>
          <p:nvPr/>
        </p:nvSpPr>
        <p:spPr>
          <a:xfrm>
            <a:off x="971413" y="1713468"/>
            <a:ext cx="15171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8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0" name="Google Shape;370;g29a3ce31151_0_690"/>
          <p:cNvSpPr txBox="1"/>
          <p:nvPr/>
        </p:nvSpPr>
        <p:spPr>
          <a:xfrm>
            <a:off x="3981125" y="3676375"/>
            <a:ext cx="1002900" cy="6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PERSONA NAME &amp; ROLE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1" name="Google Shape;371;g29a3ce31151_0_690"/>
          <p:cNvSpPr/>
          <p:nvPr/>
        </p:nvSpPr>
        <p:spPr>
          <a:xfrm>
            <a:off x="5777919" y="1955557"/>
            <a:ext cx="794925" cy="801284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9a3ce31151_0_690"/>
          <p:cNvSpPr/>
          <p:nvPr/>
        </p:nvSpPr>
        <p:spPr>
          <a:xfrm rot="2742593" flipH="1">
            <a:off x="5762850" y="3131194"/>
            <a:ext cx="798126" cy="798019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9a3ce31151_0_690"/>
          <p:cNvSpPr/>
          <p:nvPr/>
        </p:nvSpPr>
        <p:spPr>
          <a:xfrm rot="2742549" flipH="1">
            <a:off x="2531853" y="1451298"/>
            <a:ext cx="856436" cy="856321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9a3ce31151_0_690"/>
          <p:cNvSpPr/>
          <p:nvPr/>
        </p:nvSpPr>
        <p:spPr>
          <a:xfrm rot="2742549" flipH="1">
            <a:off x="4925875" y="1007554"/>
            <a:ext cx="856436" cy="856321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29a3ce31151_0_690"/>
          <p:cNvSpPr/>
          <p:nvPr/>
        </p:nvSpPr>
        <p:spPr>
          <a:xfrm rot="2742549" flipH="1">
            <a:off x="3653954" y="789494"/>
            <a:ext cx="856436" cy="856321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9a3ce31151_0_690"/>
          <p:cNvSpPr/>
          <p:nvPr/>
        </p:nvSpPr>
        <p:spPr>
          <a:xfrm rot="2742549" flipH="1">
            <a:off x="3375130" y="4053466"/>
            <a:ext cx="856436" cy="856321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9a3ce31151_0_690"/>
          <p:cNvSpPr/>
          <p:nvPr/>
        </p:nvSpPr>
        <p:spPr>
          <a:xfrm>
            <a:off x="4775987" y="4014128"/>
            <a:ext cx="879300" cy="886500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9a3ce31151_0_690"/>
          <p:cNvSpPr/>
          <p:nvPr/>
        </p:nvSpPr>
        <p:spPr>
          <a:xfrm>
            <a:off x="3495438" y="1960938"/>
            <a:ext cx="1580100" cy="158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 image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9a3ce31151_0_979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8134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Gill Sans"/>
              <a:buNone/>
            </a:pPr>
            <a:r>
              <a:rPr lang="en-US" sz="200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Prioritized Use Cases</a:t>
            </a:r>
            <a:endParaRPr sz="200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5" name="Google Shape;385;g29a3ce31151_0_979"/>
          <p:cNvSpPr txBox="1">
            <a:spLocks noGrp="1"/>
          </p:cNvSpPr>
          <p:nvPr>
            <p:ph type="sldNum" idx="12"/>
          </p:nvPr>
        </p:nvSpPr>
        <p:spPr>
          <a:xfrm>
            <a:off x="8408563" y="5316671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15</a:t>
            </a:fld>
            <a:r>
              <a:rPr lang="en-US"/>
              <a:t> -</a:t>
            </a:r>
            <a:endParaRPr/>
          </a:p>
        </p:txBody>
      </p:sp>
      <p:sp>
        <p:nvSpPr>
          <p:cNvPr id="386" name="Google Shape;386;g29a3ce31151_0_979"/>
          <p:cNvSpPr txBox="1">
            <a:spLocks noGrp="1"/>
          </p:cNvSpPr>
          <p:nvPr>
            <p:ph type="body" idx="1"/>
          </p:nvPr>
        </p:nvSpPr>
        <p:spPr>
          <a:xfrm>
            <a:off x="251101" y="805829"/>
            <a:ext cx="86412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Future State: [persona]</a:t>
            </a:r>
            <a:endParaRPr sz="180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87" name="Google Shape;387;g29a3ce31151_0_979"/>
          <p:cNvCxnSpPr/>
          <p:nvPr/>
        </p:nvCxnSpPr>
        <p:spPr>
          <a:xfrm>
            <a:off x="2475505" y="2861793"/>
            <a:ext cx="1804800" cy="126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g29a3ce31151_0_979"/>
          <p:cNvCxnSpPr/>
          <p:nvPr/>
        </p:nvCxnSpPr>
        <p:spPr>
          <a:xfrm>
            <a:off x="2977341" y="1889618"/>
            <a:ext cx="1244400" cy="965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9" name="Google Shape;389;g29a3ce31151_0_979"/>
          <p:cNvCxnSpPr/>
          <p:nvPr/>
        </p:nvCxnSpPr>
        <p:spPr>
          <a:xfrm>
            <a:off x="4149025" y="1276680"/>
            <a:ext cx="186900" cy="16938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g29a3ce31151_0_979"/>
          <p:cNvCxnSpPr/>
          <p:nvPr/>
        </p:nvCxnSpPr>
        <p:spPr>
          <a:xfrm flipH="1">
            <a:off x="4335124" y="1421932"/>
            <a:ext cx="1002900" cy="15933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g29a3ce31151_0_979"/>
          <p:cNvCxnSpPr/>
          <p:nvPr/>
        </p:nvCxnSpPr>
        <p:spPr>
          <a:xfrm flipH="1">
            <a:off x="4313765" y="2321548"/>
            <a:ext cx="1696800" cy="7188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g29a3ce31151_0_979"/>
          <p:cNvCxnSpPr/>
          <p:nvPr/>
        </p:nvCxnSpPr>
        <p:spPr>
          <a:xfrm rot="10800000">
            <a:off x="4341827" y="2982185"/>
            <a:ext cx="1629300" cy="4563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g29a3ce31151_0_979"/>
          <p:cNvCxnSpPr/>
          <p:nvPr/>
        </p:nvCxnSpPr>
        <p:spPr>
          <a:xfrm rot="10800000" flipH="1">
            <a:off x="2764413" y="2970387"/>
            <a:ext cx="1533600" cy="866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g29a3ce31151_0_979"/>
          <p:cNvCxnSpPr/>
          <p:nvPr/>
        </p:nvCxnSpPr>
        <p:spPr>
          <a:xfrm rot="10800000" flipH="1">
            <a:off x="3826279" y="3046667"/>
            <a:ext cx="506700" cy="1292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5" name="Google Shape;395;g29a3ce31151_0_979"/>
          <p:cNvCxnSpPr/>
          <p:nvPr/>
        </p:nvCxnSpPr>
        <p:spPr>
          <a:xfrm rot="10800000">
            <a:off x="4352072" y="3023149"/>
            <a:ext cx="799500" cy="1302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6" name="Google Shape;396;g29a3ce31151_0_979"/>
          <p:cNvSpPr txBox="1"/>
          <p:nvPr/>
        </p:nvSpPr>
        <p:spPr>
          <a:xfrm>
            <a:off x="6572798" y="3404446"/>
            <a:ext cx="16170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3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7" name="Google Shape;397;g29a3ce31151_0_979"/>
          <p:cNvSpPr txBox="1"/>
          <p:nvPr/>
        </p:nvSpPr>
        <p:spPr>
          <a:xfrm>
            <a:off x="1986849" y="865024"/>
            <a:ext cx="16383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9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8" name="Google Shape;398;g29a3ce31151_0_979"/>
          <p:cNvSpPr txBox="1"/>
          <p:nvPr/>
        </p:nvSpPr>
        <p:spPr>
          <a:xfrm>
            <a:off x="5671858" y="4472380"/>
            <a:ext cx="18150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4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9" name="Google Shape;399;g29a3ce31151_0_979"/>
          <p:cNvSpPr txBox="1"/>
          <p:nvPr/>
        </p:nvSpPr>
        <p:spPr>
          <a:xfrm>
            <a:off x="1475726" y="4481690"/>
            <a:ext cx="18315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5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0" name="Google Shape;400;g29a3ce31151_0_979"/>
          <p:cNvSpPr txBox="1"/>
          <p:nvPr/>
        </p:nvSpPr>
        <p:spPr>
          <a:xfrm>
            <a:off x="784781" y="3719908"/>
            <a:ext cx="15165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6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1" name="Google Shape;401;g29a3ce31151_0_979"/>
          <p:cNvSpPr txBox="1"/>
          <p:nvPr/>
        </p:nvSpPr>
        <p:spPr>
          <a:xfrm>
            <a:off x="317056" y="2706508"/>
            <a:ext cx="16080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7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2" name="Google Shape;402;g29a3ce31151_0_979"/>
          <p:cNvSpPr/>
          <p:nvPr/>
        </p:nvSpPr>
        <p:spPr>
          <a:xfrm rot="2742607" flipH="1">
            <a:off x="1940495" y="2444313"/>
            <a:ext cx="855806" cy="855749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29a3ce31151_0_979"/>
          <p:cNvSpPr/>
          <p:nvPr/>
        </p:nvSpPr>
        <p:spPr>
          <a:xfrm>
            <a:off x="2345155" y="3393983"/>
            <a:ext cx="879300" cy="886200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9a3ce31151_0_979"/>
          <p:cNvSpPr txBox="1"/>
          <p:nvPr/>
        </p:nvSpPr>
        <p:spPr>
          <a:xfrm>
            <a:off x="6604327" y="2269861"/>
            <a:ext cx="16968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2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5" name="Google Shape;405;g29a3ce31151_0_979"/>
          <p:cNvSpPr txBox="1"/>
          <p:nvPr/>
        </p:nvSpPr>
        <p:spPr>
          <a:xfrm>
            <a:off x="5818400" y="1156148"/>
            <a:ext cx="21498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1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6" name="Google Shape;406;g29a3ce31151_0_979"/>
          <p:cNvSpPr txBox="1"/>
          <p:nvPr/>
        </p:nvSpPr>
        <p:spPr>
          <a:xfrm>
            <a:off x="971413" y="1713468"/>
            <a:ext cx="15171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8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7" name="Google Shape;407;g29a3ce31151_0_979"/>
          <p:cNvSpPr txBox="1"/>
          <p:nvPr/>
        </p:nvSpPr>
        <p:spPr>
          <a:xfrm>
            <a:off x="3981125" y="3676375"/>
            <a:ext cx="1002900" cy="6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PERSONA NAME &amp; ROLE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8" name="Google Shape;408;g29a3ce31151_0_979"/>
          <p:cNvSpPr/>
          <p:nvPr/>
        </p:nvSpPr>
        <p:spPr>
          <a:xfrm>
            <a:off x="5777919" y="1955557"/>
            <a:ext cx="795000" cy="801300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9a3ce31151_0_979"/>
          <p:cNvSpPr/>
          <p:nvPr/>
        </p:nvSpPr>
        <p:spPr>
          <a:xfrm rot="2742033" flipH="1">
            <a:off x="5762863" y="3131293"/>
            <a:ext cx="798100" cy="798048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9a3ce31151_0_979"/>
          <p:cNvSpPr/>
          <p:nvPr/>
        </p:nvSpPr>
        <p:spPr>
          <a:xfrm rot="2742586" flipH="1">
            <a:off x="2532068" y="1451375"/>
            <a:ext cx="856231" cy="856173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9a3ce31151_0_979"/>
          <p:cNvSpPr/>
          <p:nvPr/>
        </p:nvSpPr>
        <p:spPr>
          <a:xfrm rot="2742586" flipH="1">
            <a:off x="4926091" y="1007631"/>
            <a:ext cx="856231" cy="856173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9a3ce31151_0_979"/>
          <p:cNvSpPr/>
          <p:nvPr/>
        </p:nvSpPr>
        <p:spPr>
          <a:xfrm rot="2742586" flipH="1">
            <a:off x="3654169" y="789571"/>
            <a:ext cx="856231" cy="856173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9a3ce31151_0_979"/>
          <p:cNvSpPr/>
          <p:nvPr/>
        </p:nvSpPr>
        <p:spPr>
          <a:xfrm rot="2742586" flipH="1">
            <a:off x="3375346" y="4053543"/>
            <a:ext cx="856231" cy="856173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29a3ce31151_0_979"/>
          <p:cNvSpPr/>
          <p:nvPr/>
        </p:nvSpPr>
        <p:spPr>
          <a:xfrm>
            <a:off x="4775987" y="4014128"/>
            <a:ext cx="879300" cy="886500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9a3ce31151_0_979"/>
          <p:cNvSpPr/>
          <p:nvPr/>
        </p:nvSpPr>
        <p:spPr>
          <a:xfrm>
            <a:off x="3495438" y="1960938"/>
            <a:ext cx="1580100" cy="158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 image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9a3ce31151_0_1015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8134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Gill Sans"/>
              <a:buNone/>
            </a:pPr>
            <a:r>
              <a:rPr lang="en-US" sz="200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Prioritized Use Cases</a:t>
            </a:r>
            <a:endParaRPr sz="200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2" name="Google Shape;422;g29a3ce31151_0_1015"/>
          <p:cNvSpPr txBox="1">
            <a:spLocks noGrp="1"/>
          </p:cNvSpPr>
          <p:nvPr>
            <p:ph type="sldNum" idx="12"/>
          </p:nvPr>
        </p:nvSpPr>
        <p:spPr>
          <a:xfrm>
            <a:off x="8408563" y="5316671"/>
            <a:ext cx="483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16</a:t>
            </a:fld>
            <a:r>
              <a:rPr lang="en-US"/>
              <a:t> -</a:t>
            </a:r>
            <a:endParaRPr/>
          </a:p>
        </p:txBody>
      </p:sp>
      <p:sp>
        <p:nvSpPr>
          <p:cNvPr id="423" name="Google Shape;423;g29a3ce31151_0_1015"/>
          <p:cNvSpPr txBox="1">
            <a:spLocks noGrp="1"/>
          </p:cNvSpPr>
          <p:nvPr>
            <p:ph type="body" idx="1"/>
          </p:nvPr>
        </p:nvSpPr>
        <p:spPr>
          <a:xfrm>
            <a:off x="251101" y="805829"/>
            <a:ext cx="86412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Future State: [persona]</a:t>
            </a:r>
            <a:endParaRPr sz="180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24" name="Google Shape;424;g29a3ce31151_0_1015"/>
          <p:cNvCxnSpPr/>
          <p:nvPr/>
        </p:nvCxnSpPr>
        <p:spPr>
          <a:xfrm>
            <a:off x="2475505" y="2861793"/>
            <a:ext cx="1804800" cy="126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g29a3ce31151_0_1015"/>
          <p:cNvCxnSpPr/>
          <p:nvPr/>
        </p:nvCxnSpPr>
        <p:spPr>
          <a:xfrm>
            <a:off x="2977341" y="1889618"/>
            <a:ext cx="1244400" cy="965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g29a3ce31151_0_1015"/>
          <p:cNvCxnSpPr/>
          <p:nvPr/>
        </p:nvCxnSpPr>
        <p:spPr>
          <a:xfrm>
            <a:off x="4149025" y="1276680"/>
            <a:ext cx="186900" cy="16938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g29a3ce31151_0_1015"/>
          <p:cNvCxnSpPr/>
          <p:nvPr/>
        </p:nvCxnSpPr>
        <p:spPr>
          <a:xfrm flipH="1">
            <a:off x="4335124" y="1421932"/>
            <a:ext cx="1002900" cy="15933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8" name="Google Shape;428;g29a3ce31151_0_1015"/>
          <p:cNvCxnSpPr/>
          <p:nvPr/>
        </p:nvCxnSpPr>
        <p:spPr>
          <a:xfrm flipH="1">
            <a:off x="4313765" y="2321548"/>
            <a:ext cx="1696800" cy="7188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9" name="Google Shape;429;g29a3ce31151_0_1015"/>
          <p:cNvCxnSpPr/>
          <p:nvPr/>
        </p:nvCxnSpPr>
        <p:spPr>
          <a:xfrm rot="10800000">
            <a:off x="4341827" y="2982185"/>
            <a:ext cx="1629300" cy="4563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0" name="Google Shape;430;g29a3ce31151_0_1015"/>
          <p:cNvCxnSpPr/>
          <p:nvPr/>
        </p:nvCxnSpPr>
        <p:spPr>
          <a:xfrm rot="10800000" flipH="1">
            <a:off x="2764413" y="2970387"/>
            <a:ext cx="1533600" cy="866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g29a3ce31151_0_1015"/>
          <p:cNvCxnSpPr/>
          <p:nvPr/>
        </p:nvCxnSpPr>
        <p:spPr>
          <a:xfrm rot="10800000" flipH="1">
            <a:off x="3826279" y="3046667"/>
            <a:ext cx="506700" cy="12927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432;g29a3ce31151_0_1015"/>
          <p:cNvCxnSpPr/>
          <p:nvPr/>
        </p:nvCxnSpPr>
        <p:spPr>
          <a:xfrm rot="10800000">
            <a:off x="4352072" y="3023149"/>
            <a:ext cx="799500" cy="1302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3" name="Google Shape;433;g29a3ce31151_0_1015"/>
          <p:cNvSpPr txBox="1"/>
          <p:nvPr/>
        </p:nvSpPr>
        <p:spPr>
          <a:xfrm>
            <a:off x="6572798" y="3404446"/>
            <a:ext cx="16170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3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4" name="Google Shape;434;g29a3ce31151_0_1015"/>
          <p:cNvSpPr txBox="1"/>
          <p:nvPr/>
        </p:nvSpPr>
        <p:spPr>
          <a:xfrm>
            <a:off x="1986849" y="865024"/>
            <a:ext cx="16383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9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5" name="Google Shape;435;g29a3ce31151_0_1015"/>
          <p:cNvSpPr txBox="1"/>
          <p:nvPr/>
        </p:nvSpPr>
        <p:spPr>
          <a:xfrm>
            <a:off x="5671858" y="4472380"/>
            <a:ext cx="18150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4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6" name="Google Shape;436;g29a3ce31151_0_1015"/>
          <p:cNvSpPr txBox="1"/>
          <p:nvPr/>
        </p:nvSpPr>
        <p:spPr>
          <a:xfrm>
            <a:off x="1475726" y="4481690"/>
            <a:ext cx="18315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5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7" name="Google Shape;437;g29a3ce31151_0_1015"/>
          <p:cNvSpPr txBox="1"/>
          <p:nvPr/>
        </p:nvSpPr>
        <p:spPr>
          <a:xfrm>
            <a:off x="784781" y="3719908"/>
            <a:ext cx="15165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6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8" name="Google Shape;438;g29a3ce31151_0_1015"/>
          <p:cNvSpPr txBox="1"/>
          <p:nvPr/>
        </p:nvSpPr>
        <p:spPr>
          <a:xfrm>
            <a:off x="317056" y="2706508"/>
            <a:ext cx="16080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7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9" name="Google Shape;439;g29a3ce31151_0_1015"/>
          <p:cNvSpPr/>
          <p:nvPr/>
        </p:nvSpPr>
        <p:spPr>
          <a:xfrm rot="2742607" flipH="1">
            <a:off x="1940495" y="2444313"/>
            <a:ext cx="855806" cy="855749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9a3ce31151_0_1015"/>
          <p:cNvSpPr/>
          <p:nvPr/>
        </p:nvSpPr>
        <p:spPr>
          <a:xfrm>
            <a:off x="2345155" y="3393983"/>
            <a:ext cx="879300" cy="886200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9a3ce31151_0_1015"/>
          <p:cNvSpPr txBox="1"/>
          <p:nvPr/>
        </p:nvSpPr>
        <p:spPr>
          <a:xfrm>
            <a:off x="6604327" y="2269861"/>
            <a:ext cx="16968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2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2" name="Google Shape;442;g29a3ce31151_0_1015"/>
          <p:cNvSpPr txBox="1"/>
          <p:nvPr/>
        </p:nvSpPr>
        <p:spPr>
          <a:xfrm>
            <a:off x="5818400" y="1156148"/>
            <a:ext cx="21498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1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3" name="Google Shape;443;g29a3ce31151_0_1015"/>
          <p:cNvSpPr txBox="1"/>
          <p:nvPr/>
        </p:nvSpPr>
        <p:spPr>
          <a:xfrm>
            <a:off x="971413" y="1713468"/>
            <a:ext cx="15171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case 8</a:t>
            </a:r>
            <a:endParaRPr sz="800" b="0" i="1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4" name="Google Shape;444;g29a3ce31151_0_1015"/>
          <p:cNvSpPr txBox="1"/>
          <p:nvPr/>
        </p:nvSpPr>
        <p:spPr>
          <a:xfrm>
            <a:off x="3981125" y="3676375"/>
            <a:ext cx="1002900" cy="6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PERSONA NAME &amp; ROLE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5" name="Google Shape;445;g29a3ce31151_0_1015"/>
          <p:cNvSpPr/>
          <p:nvPr/>
        </p:nvSpPr>
        <p:spPr>
          <a:xfrm>
            <a:off x="5777919" y="1955557"/>
            <a:ext cx="795000" cy="801300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29a3ce31151_0_1015"/>
          <p:cNvSpPr/>
          <p:nvPr/>
        </p:nvSpPr>
        <p:spPr>
          <a:xfrm rot="2742033" flipH="1">
            <a:off x="5762863" y="3131293"/>
            <a:ext cx="798100" cy="798048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29a3ce31151_0_1015"/>
          <p:cNvSpPr/>
          <p:nvPr/>
        </p:nvSpPr>
        <p:spPr>
          <a:xfrm rot="2742586" flipH="1">
            <a:off x="2532068" y="1451375"/>
            <a:ext cx="856231" cy="856173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29a3ce31151_0_1015"/>
          <p:cNvSpPr/>
          <p:nvPr/>
        </p:nvSpPr>
        <p:spPr>
          <a:xfrm rot="2742586" flipH="1">
            <a:off x="4926091" y="1007631"/>
            <a:ext cx="856231" cy="856173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9a3ce31151_0_1015"/>
          <p:cNvSpPr/>
          <p:nvPr/>
        </p:nvSpPr>
        <p:spPr>
          <a:xfrm rot="2742586" flipH="1">
            <a:off x="3654169" y="789571"/>
            <a:ext cx="856231" cy="856173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29a3ce31151_0_1015"/>
          <p:cNvSpPr/>
          <p:nvPr/>
        </p:nvSpPr>
        <p:spPr>
          <a:xfrm rot="2742586" flipH="1">
            <a:off x="3375346" y="4053543"/>
            <a:ext cx="856231" cy="856173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29a3ce31151_0_1015"/>
          <p:cNvSpPr/>
          <p:nvPr/>
        </p:nvSpPr>
        <p:spPr>
          <a:xfrm>
            <a:off x="4775987" y="4014128"/>
            <a:ext cx="879300" cy="886500"/>
          </a:xfrm>
          <a:prstGeom prst="ellipse">
            <a:avLst/>
          </a:prstGeom>
          <a:solidFill>
            <a:srgbClr val="3C8DC6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9a3ce31151_0_1015"/>
          <p:cNvSpPr/>
          <p:nvPr/>
        </p:nvSpPr>
        <p:spPr>
          <a:xfrm>
            <a:off x="3495438" y="1960938"/>
            <a:ext cx="1580100" cy="158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 image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1C77F-1ACA-9CB2-E786-71C67411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95B5196E-9960-3ED6-2B5D-1BC272CA6B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Leadership, Governance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299527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>
            <a:spLocks noGrp="1"/>
          </p:cNvSpPr>
          <p:nvPr>
            <p:ph type="title"/>
          </p:nvPr>
        </p:nvSpPr>
        <p:spPr>
          <a:xfrm>
            <a:off x="247603" y="348521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US">
                <a:solidFill>
                  <a:srgbClr val="C00000"/>
                </a:solidFill>
              </a:rPr>
              <a:t>Governance, Leadership and Coordination - Structures</a:t>
            </a:r>
            <a:endParaRPr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3802943" y="1692686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???  Steering Committee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573240" y="2592388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____ TWG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2032647" y="2592388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___ TWG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1187400" y="3492089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____ Task Team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2877893" y="3492089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__________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4728000" y="3492089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___________ 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6418493" y="3492089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__________</a:t>
            </a:r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2" name="Google Shape;472;p16"/>
          <p:cNvCxnSpPr>
            <a:stCxn id="465" idx="2"/>
            <a:endCxn id="466" idx="0"/>
          </p:cNvCxnSpPr>
          <p:nvPr/>
        </p:nvCxnSpPr>
        <p:spPr>
          <a:xfrm rot="-5400000" flipH="1">
            <a:off x="5228543" y="1478636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3" name="Google Shape;473;p16"/>
          <p:cNvCxnSpPr>
            <a:stCxn id="467" idx="0"/>
            <a:endCxn id="465" idx="2"/>
          </p:cNvCxnSpPr>
          <p:nvPr/>
        </p:nvCxnSpPr>
        <p:spPr>
          <a:xfrm rot="-5400000">
            <a:off x="3458247" y="1478638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4" name="Google Shape;474;p16"/>
          <p:cNvCxnSpPr>
            <a:stCxn id="467" idx="2"/>
            <a:endCxn id="469" idx="0"/>
          </p:cNvCxnSpPr>
          <p:nvPr/>
        </p:nvCxnSpPr>
        <p:spPr>
          <a:xfrm rot="-5400000" flipH="1">
            <a:off x="2995647" y="2840938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5" name="Google Shape;475;p16"/>
          <p:cNvCxnSpPr>
            <a:stCxn id="468" idx="0"/>
            <a:endCxn id="467" idx="2"/>
          </p:cNvCxnSpPr>
          <p:nvPr/>
        </p:nvCxnSpPr>
        <p:spPr>
          <a:xfrm rot="-5400000">
            <a:off x="2150400" y="2840939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6" name="Google Shape;476;p16"/>
          <p:cNvCxnSpPr>
            <a:stCxn id="466" idx="2"/>
            <a:endCxn id="471" idx="0"/>
          </p:cNvCxnSpPr>
          <p:nvPr/>
        </p:nvCxnSpPr>
        <p:spPr>
          <a:xfrm rot="-5400000" flipH="1">
            <a:off x="6536390" y="2840788"/>
            <a:ext cx="4572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7" name="Google Shape;477;p16"/>
          <p:cNvCxnSpPr>
            <a:stCxn id="470" idx="0"/>
            <a:endCxn id="466" idx="2"/>
          </p:cNvCxnSpPr>
          <p:nvPr/>
        </p:nvCxnSpPr>
        <p:spPr>
          <a:xfrm rot="-5400000">
            <a:off x="5691000" y="2840939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8" name="Google Shape;478;p16"/>
          <p:cNvSpPr/>
          <p:nvPr/>
        </p:nvSpPr>
        <p:spPr>
          <a:xfrm>
            <a:off x="186400" y="1016600"/>
            <a:ext cx="1084374" cy="245700"/>
          </a:xfrm>
          <a:prstGeom prst="flowChartTerminator">
            <a:avLst/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</a:t>
            </a:r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16"/>
          <p:cNvSpPr/>
          <p:nvPr/>
        </p:nvSpPr>
        <p:spPr>
          <a:xfrm>
            <a:off x="186400" y="1338450"/>
            <a:ext cx="1084374" cy="245700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Proposed</a:t>
            </a:r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9a3ce31151_1_426"/>
          <p:cNvSpPr txBox="1"/>
          <p:nvPr/>
        </p:nvSpPr>
        <p:spPr>
          <a:xfrm>
            <a:off x="211433" y="228675"/>
            <a:ext cx="77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Governance, Leadership and Coordination - Structure</a:t>
            </a:r>
            <a:endParaRPr sz="20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485" name="Google Shape;485;g29a3ce31151_1_426"/>
          <p:cNvGraphicFramePr/>
          <p:nvPr/>
        </p:nvGraphicFramePr>
        <p:xfrm>
          <a:off x="211433" y="794035"/>
          <a:ext cx="8372725" cy="3474710"/>
        </p:xfrm>
        <a:graphic>
          <a:graphicData uri="http://schemas.openxmlformats.org/drawingml/2006/table">
            <a:tbl>
              <a:tblPr firstRow="1" bandRow="1">
                <a:noFill/>
                <a:tableStyleId>{9B0BB9E3-C6F9-42A1-ADAB-EDE63D63F7B4}</a:tableStyleId>
              </a:tblPr>
              <a:tblGrid>
                <a:gridCol w="22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6"/>
                          </a:solidFill>
                        </a:rPr>
                        <a:t>Areas</a:t>
                      </a:r>
                      <a:endParaRPr sz="1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Membership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Roles and Responsibilities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Steering Committee.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accent6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ex: Key Ministries, Departments and Agencies Senior Mgmt Decision Makers</a:t>
                      </a:r>
                      <a:endParaRPr sz="110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accent6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Development or Funding Partners</a:t>
                      </a:r>
                      <a:endParaRPr sz="110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accent6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Meet annually to review progress on key results indicators, annual work plan and budget.</a:t>
                      </a: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_____ TWG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accent6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ex: Department Heads, Technical Representatives from MDA</a:t>
                      </a:r>
                      <a:endParaRPr sz="110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accent6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Implementing Partner Leadership</a:t>
                      </a:r>
                      <a:endParaRPr sz="110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_______ Task Team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_____ TWG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New Proposed TWG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__New Proposed_______ Task Team 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 txBox="1">
            <a:spLocks noGrp="1"/>
          </p:cNvSpPr>
          <p:nvPr>
            <p:ph type="title"/>
          </p:nvPr>
        </p:nvSpPr>
        <p:spPr>
          <a:xfrm>
            <a:off x="303718" y="682922"/>
            <a:ext cx="2190100" cy="3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</a:pPr>
            <a:r>
              <a:rPr lang="en-US"/>
              <a:t>Digital Community System Presentation - our work so far </a:t>
            </a:r>
            <a:endParaRPr/>
          </a:p>
        </p:txBody>
      </p:sp>
      <p:pic>
        <p:nvPicPr>
          <p:cNvPr id="219" name="Google Shape;219;p2"/>
          <p:cNvPicPr preferRelativeResize="0"/>
          <p:nvPr/>
        </p:nvPicPr>
        <p:blipFill rotWithShape="1">
          <a:blip r:embed="rId3">
            <a:alphaModFix/>
          </a:blip>
          <a:srcRect l="246" t="164" r="-246" b="-164"/>
          <a:stretch/>
        </p:blipFill>
        <p:spPr>
          <a:xfrm>
            <a:off x="2422906" y="233511"/>
            <a:ext cx="6310999" cy="473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68277-B378-164C-C58F-C8BA676E0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458AEACE-7D28-BE2F-8C7F-1374EED03D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Enabling Environment </a:t>
            </a:r>
          </a:p>
        </p:txBody>
      </p:sp>
    </p:spTree>
    <p:extLst>
      <p:ext uri="{BB962C8B-B14F-4D97-AF65-F5344CB8AC3E}">
        <p14:creationId xmlns:p14="http://schemas.microsoft.com/office/powerpoint/2010/main" val="830007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9a3ce31151_0_97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Enabling Environment: Current and Future State</a:t>
            </a:r>
            <a:endParaRPr/>
          </a:p>
        </p:txBody>
      </p:sp>
      <p:graphicFrame>
        <p:nvGraphicFramePr>
          <p:cNvPr id="499" name="Google Shape;499;g29a3ce31151_0_971"/>
          <p:cNvGraphicFramePr/>
          <p:nvPr/>
        </p:nvGraphicFramePr>
        <p:xfrm>
          <a:off x="952500" y="1258888"/>
          <a:ext cx="7239000" cy="3840270"/>
        </p:xfrm>
        <a:graphic>
          <a:graphicData uri="http://schemas.openxmlformats.org/drawingml/2006/table">
            <a:tbl>
              <a:tblPr>
                <a:noFill/>
                <a:tableStyleId>{BFDF6579-C786-40FA-A008-1B64724E1E2A}</a:tableStyleId>
              </a:tblPr>
              <a:tblGrid>
                <a:gridCol w="146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Enabling Environment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Challenges and gaps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Action steps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Strategy and investments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Services and applications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Standards and interoperability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Infrastructure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Legislation,policy and compliance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Workforce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0F980-208F-FD25-4A32-78D48EFC0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695834A8-E919-4697-1811-0F957BB80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Monitoring progress and continuous learning</a:t>
            </a:r>
          </a:p>
        </p:txBody>
      </p:sp>
    </p:spTree>
    <p:extLst>
      <p:ext uri="{BB962C8B-B14F-4D97-AF65-F5344CB8AC3E}">
        <p14:creationId xmlns:p14="http://schemas.microsoft.com/office/powerpoint/2010/main" val="400672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9a3ce31151_1_431"/>
          <p:cNvSpPr txBox="1"/>
          <p:nvPr/>
        </p:nvSpPr>
        <p:spPr>
          <a:xfrm>
            <a:off x="211433" y="228675"/>
            <a:ext cx="77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Monitoring Progress and Continuous Learning</a:t>
            </a:r>
            <a:endParaRPr sz="20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512" name="Google Shape;512;g29a3ce31151_1_431"/>
          <p:cNvGraphicFramePr/>
          <p:nvPr/>
        </p:nvGraphicFramePr>
        <p:xfrm>
          <a:off x="211433" y="794035"/>
          <a:ext cx="8372725" cy="2926030"/>
        </p:xfrm>
        <a:graphic>
          <a:graphicData uri="http://schemas.openxmlformats.org/drawingml/2006/table">
            <a:tbl>
              <a:tblPr firstRow="1" bandRow="1">
                <a:noFill/>
                <a:tableStyleId>{9B0BB9E3-C6F9-42A1-ADAB-EDE63D63F7B4}</a:tableStyleId>
              </a:tblPr>
              <a:tblGrid>
                <a:gridCol w="22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6"/>
                          </a:solidFill>
                        </a:rPr>
                        <a:t>Indicators</a:t>
                      </a:r>
                      <a:endParaRPr sz="1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Baseline Status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Future Targets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ex: Client Level Identified Data Coverage For Service Provision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9DC15-47D6-8537-0B8A-F647AE9A7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F2B9871D-3748-11AC-A5C2-367EDFF911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Other Important Areas</a:t>
            </a:r>
          </a:p>
        </p:txBody>
      </p:sp>
    </p:spTree>
    <p:extLst>
      <p:ext uri="{BB962C8B-B14F-4D97-AF65-F5344CB8AC3E}">
        <p14:creationId xmlns:p14="http://schemas.microsoft.com/office/powerpoint/2010/main" val="104320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E6357-C618-038E-4009-CB5A79ED9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39DC1F5C-2A20-D5A8-8C3B-D107714B7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940240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9a3ce31151_0_94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29a3ce31151_0_94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9a3ce31151_0_254"/>
          <p:cNvSpPr txBox="1">
            <a:spLocks noGrp="1"/>
          </p:cNvSpPr>
          <p:nvPr>
            <p:ph type="title"/>
          </p:nvPr>
        </p:nvSpPr>
        <p:spPr>
          <a:xfrm>
            <a:off x="572656" y="1129129"/>
            <a:ext cx="3380400" cy="1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lang="en-US"/>
              <a:t>Icon Bank</a:t>
            </a:r>
            <a:endParaRPr/>
          </a:p>
        </p:txBody>
      </p:sp>
      <p:sp>
        <p:nvSpPr>
          <p:cNvPr id="546" name="Google Shape;546;g29a3ce31151_0_254"/>
          <p:cNvSpPr txBox="1">
            <a:spLocks noGrp="1"/>
          </p:cNvSpPr>
          <p:nvPr>
            <p:ph type="subTitle" idx="1"/>
          </p:nvPr>
        </p:nvSpPr>
        <p:spPr>
          <a:xfrm>
            <a:off x="572656" y="2960364"/>
            <a:ext cx="3380400" cy="15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normAutofit/>
          </a:bodyPr>
          <a:lstStyle/>
          <a:p>
            <a:pPr marL="254000" lvl="0" indent="-254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547" name="Google Shape;547;g29a3ce31151_0_254"/>
          <p:cNvSpPr txBox="1">
            <a:spLocks noGrp="1"/>
          </p:cNvSpPr>
          <p:nvPr>
            <p:ph type="body" idx="2"/>
          </p:nvPr>
        </p:nvSpPr>
        <p:spPr>
          <a:xfrm>
            <a:off x="572656" y="652432"/>
            <a:ext cx="3380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b" anchorCtr="0">
            <a:noAutofit/>
          </a:bodyPr>
          <a:lstStyle/>
          <a:p>
            <a:pPr marL="342900" lvl="0" indent="-165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sp>
        <p:nvSpPr>
          <p:cNvPr id="548" name="Google Shape;548;g29a3ce31151_0_254"/>
          <p:cNvSpPr txBox="1">
            <a:spLocks noGrp="1"/>
          </p:cNvSpPr>
          <p:nvPr>
            <p:ph type="body" idx="3"/>
          </p:nvPr>
        </p:nvSpPr>
        <p:spPr>
          <a:xfrm>
            <a:off x="4839857" y="783478"/>
            <a:ext cx="3731100" cy="3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rmAutofit/>
          </a:bodyPr>
          <a:lstStyle/>
          <a:p>
            <a:pPr marL="342900" lvl="0" indent="-165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549" name="Google Shape;549;g29a3ce31151_0_254"/>
          <p:cNvSpPr txBox="1">
            <a:spLocks noGrp="1"/>
          </p:cNvSpPr>
          <p:nvPr>
            <p:ph type="sldNum" idx="4294967295"/>
          </p:nvPr>
        </p:nvSpPr>
        <p:spPr>
          <a:xfrm>
            <a:off x="8660606" y="5031152"/>
            <a:ext cx="483300" cy="1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27</a:t>
            </a:fld>
            <a:r>
              <a:rPr lang="en-US"/>
              <a:t> -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g29a3ce31151_0_262" descr="A person wearing a h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5089" y="2997660"/>
            <a:ext cx="1223296" cy="123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29a3ce31151_0_262"/>
          <p:cNvPicPr preferRelativeResize="0"/>
          <p:nvPr/>
        </p:nvPicPr>
        <p:blipFill rotWithShape="1">
          <a:blip r:embed="rId4">
            <a:alphaModFix/>
          </a:blip>
          <a:srcRect l="26497" r="27404"/>
          <a:stretch/>
        </p:blipFill>
        <p:spPr>
          <a:xfrm>
            <a:off x="3125424" y="1193867"/>
            <a:ext cx="1178235" cy="118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29a3ce31151_0_262"/>
          <p:cNvPicPr preferRelativeResize="0"/>
          <p:nvPr/>
        </p:nvPicPr>
        <p:blipFill rotWithShape="1">
          <a:blip r:embed="rId5">
            <a:alphaModFix/>
          </a:blip>
          <a:srcRect l="24410" r="26806"/>
          <a:stretch/>
        </p:blipFill>
        <p:spPr>
          <a:xfrm>
            <a:off x="336847" y="1205068"/>
            <a:ext cx="1253274" cy="119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29a3ce31151_0_262"/>
          <p:cNvPicPr preferRelativeResize="0"/>
          <p:nvPr/>
        </p:nvPicPr>
        <p:blipFill rotWithShape="1">
          <a:blip r:embed="rId6">
            <a:alphaModFix/>
          </a:blip>
          <a:srcRect l="26157" r="27742"/>
          <a:stretch/>
        </p:blipFill>
        <p:spPr>
          <a:xfrm>
            <a:off x="1707276" y="1205069"/>
            <a:ext cx="1184308" cy="119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29a3ce31151_0_2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1384" y="3004579"/>
            <a:ext cx="1274212" cy="123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29a3ce31151_0_262"/>
          <p:cNvPicPr preferRelativeResize="0"/>
          <p:nvPr/>
        </p:nvPicPr>
        <p:blipFill rotWithShape="1">
          <a:blip r:embed="rId8">
            <a:alphaModFix/>
          </a:blip>
          <a:srcRect l="25438" b="71479"/>
          <a:stretch/>
        </p:blipFill>
        <p:spPr>
          <a:xfrm>
            <a:off x="2798383" y="3007261"/>
            <a:ext cx="1389725" cy="136225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29a3ce31151_0_262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100"/>
              <a:buFont typeface="Gill Sans"/>
              <a:buNone/>
            </a:pPr>
            <a:r>
              <a:rPr lang="en-US" sz="210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Personas</a:t>
            </a:r>
            <a:endParaRPr/>
          </a:p>
        </p:txBody>
      </p:sp>
      <p:sp>
        <p:nvSpPr>
          <p:cNvPr id="561" name="Google Shape;561;g29a3ce31151_0_262"/>
          <p:cNvSpPr txBox="1"/>
          <p:nvPr/>
        </p:nvSpPr>
        <p:spPr>
          <a:xfrm>
            <a:off x="454877" y="937145"/>
            <a:ext cx="1053600" cy="2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CHW</a:t>
            </a:r>
            <a:endParaRPr sz="12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2" name="Google Shape;562;g29a3ce31151_0_262"/>
          <p:cNvSpPr txBox="1"/>
          <p:nvPr/>
        </p:nvSpPr>
        <p:spPr>
          <a:xfrm>
            <a:off x="2892343" y="928933"/>
            <a:ext cx="1675500" cy="2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Social Worker</a:t>
            </a:r>
            <a:endParaRPr sz="12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3" name="Google Shape;563;g29a3ce31151_0_262"/>
          <p:cNvSpPr txBox="1"/>
          <p:nvPr/>
        </p:nvSpPr>
        <p:spPr>
          <a:xfrm>
            <a:off x="1707276" y="928933"/>
            <a:ext cx="1184400" cy="2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Facility Nurse</a:t>
            </a:r>
            <a:endParaRPr sz="12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4" name="Google Shape;564;g29a3ce31151_0_262"/>
          <p:cNvSpPr txBox="1"/>
          <p:nvPr/>
        </p:nvSpPr>
        <p:spPr>
          <a:xfrm>
            <a:off x="628841" y="2680661"/>
            <a:ext cx="1053600" cy="2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Clients</a:t>
            </a:r>
            <a:endParaRPr sz="12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65" name="Google Shape;565;g29a3ce31151_0_262" descr="A cartoon of a person wearing a blue jacket and black skir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1732" y="1018651"/>
            <a:ext cx="386936" cy="135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29a3ce31151_0_262"/>
          <p:cNvPicPr preferRelativeResize="0"/>
          <p:nvPr/>
        </p:nvPicPr>
        <p:blipFill rotWithShape="1">
          <a:blip r:embed="rId10">
            <a:alphaModFix/>
          </a:blip>
          <a:srcRect b="16520"/>
          <a:stretch/>
        </p:blipFill>
        <p:spPr>
          <a:xfrm>
            <a:off x="8108187" y="1018651"/>
            <a:ext cx="552360" cy="7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29a3ce31151_0_2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5342170" y="1018652"/>
            <a:ext cx="1392440" cy="115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29a3ce31151_0_26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98054" y="1609824"/>
            <a:ext cx="633163" cy="66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29a3ce31151_0_262" descr="A person and two childre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0947" y="3004579"/>
            <a:ext cx="1264531" cy="1246313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29a3ce31151_0_262"/>
          <p:cNvSpPr txBox="1"/>
          <p:nvPr/>
        </p:nvSpPr>
        <p:spPr>
          <a:xfrm>
            <a:off x="7339893" y="2722504"/>
            <a:ext cx="1165500" cy="2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Village Leader</a:t>
            </a:r>
            <a:endParaRPr sz="12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71" name="Google Shape;571;g29a3ce31151_0_262" descr="A person with dark hair smiling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17548" y="2945016"/>
            <a:ext cx="1453834" cy="143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g29a3ce31151_0_262" descr="A person with grey hair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48350" y="2997660"/>
            <a:ext cx="1332570" cy="126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g29a3ce31151_0_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118" y="809691"/>
            <a:ext cx="855818" cy="60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g29a3ce31151_0_284" descr="A white building with a red cross on to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0164" y="662832"/>
            <a:ext cx="855818" cy="78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g29a3ce31151_0_284" descr="A yellow building with a clock on the roof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0757" y="593229"/>
            <a:ext cx="951061" cy="95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g29a3ce31151_0_2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4487" y="879820"/>
            <a:ext cx="1168372" cy="56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g29a3ce31151_0_2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329" y="803396"/>
            <a:ext cx="855817" cy="644188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29a3ce31151_0_284"/>
          <p:cNvSpPr txBox="1">
            <a:spLocks noGrp="1"/>
          </p:cNvSpPr>
          <p:nvPr>
            <p:ph type="title"/>
          </p:nvPr>
        </p:nvSpPr>
        <p:spPr>
          <a:xfrm>
            <a:off x="251101" y="253120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100"/>
              <a:buFont typeface="Gill Sans"/>
              <a:buNone/>
            </a:pPr>
            <a:r>
              <a:rPr lang="en-US" sz="210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Places</a:t>
            </a:r>
            <a:endParaRPr/>
          </a:p>
        </p:txBody>
      </p:sp>
      <p:pic>
        <p:nvPicPr>
          <p:cNvPr id="583" name="Google Shape;583;g29a3ce31151_0_2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34786" y="848503"/>
            <a:ext cx="951062" cy="56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g29a3ce31151_0_284" descr="A bulletin board with papers and pictures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75755" y="2690048"/>
            <a:ext cx="761774" cy="73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g29a3ce31151_0_284" descr="A group of binders with white pages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24326" t="18053" r="21789" b="21682"/>
          <a:stretch/>
        </p:blipFill>
        <p:spPr>
          <a:xfrm>
            <a:off x="276501" y="2607638"/>
            <a:ext cx="765382" cy="86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g29a3ce31151_0_28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229450" y="2691911"/>
            <a:ext cx="942099" cy="69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g29a3ce31151_0_28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60158" y="2556486"/>
            <a:ext cx="686814" cy="91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g29a3ce31151_0_284" descr="A hand holding a clipboard with a pe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80470" y="2524044"/>
            <a:ext cx="892300" cy="94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29a3ce31151_0_28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78914">
            <a:off x="2826446" y="3696783"/>
            <a:ext cx="376798" cy="95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29a3ce31151_0_28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1036945" y="3637430"/>
            <a:ext cx="506711" cy="96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29a3ce31151_0_284" descr="A red telephone with a white circle on the top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25304" y="2773302"/>
            <a:ext cx="815949" cy="59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29a3ce31151_0_284" descr="A red triangle with a white exclamation mark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787478" y="3896070"/>
            <a:ext cx="689824" cy="62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g29a3ce31151_0_28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400614" y="2642174"/>
            <a:ext cx="606836" cy="8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g29a3ce31151_0_28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29760" y="3934716"/>
            <a:ext cx="458865" cy="67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29a3ce31151_0_28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970397" y="3947079"/>
            <a:ext cx="382431" cy="660229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29a3ce31151_0_284"/>
          <p:cNvSpPr txBox="1"/>
          <p:nvPr/>
        </p:nvSpPr>
        <p:spPr>
          <a:xfrm>
            <a:off x="276501" y="2161892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100"/>
              <a:buFont typeface="Gill Sans"/>
              <a:buNone/>
            </a:pPr>
            <a:r>
              <a:rPr lang="en-US" sz="21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Items/Other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g29a3ce31151_0_28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612822" y="3829160"/>
            <a:ext cx="678820" cy="680441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g29a3ce31151_0_284"/>
          <p:cNvSpPr txBox="1"/>
          <p:nvPr/>
        </p:nvSpPr>
        <p:spPr>
          <a:xfrm>
            <a:off x="625465" y="1550727"/>
            <a:ext cx="1185000" cy="2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Homes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9" name="Google Shape;599;g29a3ce31151_0_284"/>
          <p:cNvSpPr txBox="1"/>
          <p:nvPr/>
        </p:nvSpPr>
        <p:spPr>
          <a:xfrm>
            <a:off x="2499059" y="1531776"/>
            <a:ext cx="1185000" cy="2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Health Facility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0" name="Google Shape;600;g29a3ce31151_0_284"/>
          <p:cNvSpPr txBox="1"/>
          <p:nvPr/>
        </p:nvSpPr>
        <p:spPr>
          <a:xfrm>
            <a:off x="3835033" y="1523736"/>
            <a:ext cx="773700" cy="2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School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1" name="Google Shape;601;g29a3ce31151_0_284"/>
          <p:cNvSpPr txBox="1"/>
          <p:nvPr/>
        </p:nvSpPr>
        <p:spPr>
          <a:xfrm>
            <a:off x="4999069" y="1523736"/>
            <a:ext cx="1008300" cy="4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Civil Registry Office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2" name="Google Shape;602;g29a3ce31151_0_284"/>
          <p:cNvSpPr txBox="1"/>
          <p:nvPr/>
        </p:nvSpPr>
        <p:spPr>
          <a:xfrm>
            <a:off x="6364486" y="1536632"/>
            <a:ext cx="1111500" cy="2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750" tIns="34375" rIns="68750" bIns="34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Transportation</a:t>
            </a: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03" name="Google Shape;603;g29a3ce31151_0_284" descr="A certificate with a red ribbon and a star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517159" y="3863158"/>
            <a:ext cx="648449" cy="73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29a3ce31151_0_28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rot="-5400000">
            <a:off x="7472307" y="2555973"/>
            <a:ext cx="747119" cy="89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g29a3ce31151_0_284" descr="A couple of women talking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 t="26702"/>
          <a:stretch/>
        </p:blipFill>
        <p:spPr>
          <a:xfrm>
            <a:off x="3404723" y="4007968"/>
            <a:ext cx="896721" cy="633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6B081A9C-7400-B95D-6850-DE6765D5D3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Vision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1418805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9a3ce31151_0_316"/>
          <p:cNvSpPr txBox="1">
            <a:spLocks noGrp="1"/>
          </p:cNvSpPr>
          <p:nvPr>
            <p:ph type="title"/>
          </p:nvPr>
        </p:nvSpPr>
        <p:spPr>
          <a:xfrm>
            <a:off x="262344" y="322257"/>
            <a:ext cx="864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100"/>
              <a:buFont typeface="Gill Sans"/>
              <a:buNone/>
            </a:pPr>
            <a:r>
              <a:rPr lang="en-US" sz="210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Use Cases</a:t>
            </a:r>
            <a:endParaRPr/>
          </a:p>
        </p:txBody>
      </p:sp>
      <p:grpSp>
        <p:nvGrpSpPr>
          <p:cNvPr id="611" name="Google Shape;611;g29a3ce31151_0_316"/>
          <p:cNvGrpSpPr/>
          <p:nvPr/>
        </p:nvGrpSpPr>
        <p:grpSpPr>
          <a:xfrm>
            <a:off x="5532591" y="900133"/>
            <a:ext cx="1175378" cy="1184792"/>
            <a:chOff x="7162396" y="1361500"/>
            <a:chExt cx="1776299" cy="1776299"/>
          </a:xfrm>
        </p:grpSpPr>
        <p:sp>
          <p:nvSpPr>
            <p:cNvPr id="612" name="Google Shape;612;g29a3ce31151_0_316"/>
            <p:cNvSpPr/>
            <p:nvPr/>
          </p:nvSpPr>
          <p:spPr>
            <a:xfrm rot="2729610" flipH="1">
              <a:off x="7422506" y="1621610"/>
              <a:ext cx="1256080" cy="12560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3" name="Google Shape;613;g29a3ce31151_0_3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89869" y="1986796"/>
              <a:ext cx="723863" cy="5782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4" name="Google Shape;614;g29a3ce31151_0_316"/>
          <p:cNvGrpSpPr/>
          <p:nvPr/>
        </p:nvGrpSpPr>
        <p:grpSpPr>
          <a:xfrm>
            <a:off x="474982" y="2073085"/>
            <a:ext cx="841549" cy="848231"/>
            <a:chOff x="7487689" y="4425840"/>
            <a:chExt cx="1172400" cy="1172400"/>
          </a:xfrm>
        </p:grpSpPr>
        <p:sp>
          <p:nvSpPr>
            <p:cNvPr id="615" name="Google Shape;615;g29a3ce31151_0_316"/>
            <p:cNvSpPr/>
            <p:nvPr/>
          </p:nvSpPr>
          <p:spPr>
            <a:xfrm>
              <a:off x="7487689" y="4425840"/>
              <a:ext cx="1172400" cy="117240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6" name="Google Shape;616;g29a3ce31151_0_3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12592" y="4604551"/>
              <a:ext cx="673078" cy="8918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7" name="Google Shape;617;g29a3ce31151_0_316"/>
          <p:cNvGrpSpPr/>
          <p:nvPr/>
        </p:nvGrpSpPr>
        <p:grpSpPr>
          <a:xfrm>
            <a:off x="1371915" y="1881214"/>
            <a:ext cx="1149892" cy="1159012"/>
            <a:chOff x="10891663" y="919952"/>
            <a:chExt cx="1658100" cy="1658100"/>
          </a:xfrm>
        </p:grpSpPr>
        <p:sp>
          <p:nvSpPr>
            <p:cNvPr id="618" name="Google Shape;618;g29a3ce31151_0_316"/>
            <p:cNvSpPr/>
            <p:nvPr/>
          </p:nvSpPr>
          <p:spPr>
            <a:xfrm rot="2729233" flipH="1">
              <a:off x="11134465" y="1162754"/>
              <a:ext cx="1172496" cy="1172496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9" name="Google Shape;619;g29a3ce31151_0_3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2247" y="1459764"/>
              <a:ext cx="547610" cy="5955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0" name="Google Shape;620;g29a3ce31151_0_316"/>
          <p:cNvGrpSpPr/>
          <p:nvPr/>
        </p:nvGrpSpPr>
        <p:grpSpPr>
          <a:xfrm>
            <a:off x="7823107" y="2065959"/>
            <a:ext cx="813059" cy="819508"/>
            <a:chOff x="2938581" y="4351090"/>
            <a:chExt cx="1172400" cy="1172400"/>
          </a:xfrm>
        </p:grpSpPr>
        <p:sp>
          <p:nvSpPr>
            <p:cNvPr id="621" name="Google Shape;621;g29a3ce31151_0_316"/>
            <p:cNvSpPr/>
            <p:nvPr/>
          </p:nvSpPr>
          <p:spPr>
            <a:xfrm>
              <a:off x="2938581" y="4351090"/>
              <a:ext cx="1172400" cy="117240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2" name="Google Shape;622;g29a3ce31151_0_3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02075" y="4682611"/>
              <a:ext cx="677793" cy="5208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3" name="Google Shape;623;g29a3ce31151_0_316"/>
          <p:cNvGrpSpPr/>
          <p:nvPr/>
        </p:nvGrpSpPr>
        <p:grpSpPr>
          <a:xfrm>
            <a:off x="6629842" y="1901518"/>
            <a:ext cx="1115356" cy="1124202"/>
            <a:chOff x="4638746" y="806504"/>
            <a:chExt cx="1608300" cy="1608300"/>
          </a:xfrm>
        </p:grpSpPr>
        <p:sp>
          <p:nvSpPr>
            <p:cNvPr id="624" name="Google Shape;624;g29a3ce31151_0_316"/>
            <p:cNvSpPr/>
            <p:nvPr/>
          </p:nvSpPr>
          <p:spPr>
            <a:xfrm rot="2728856" flipH="1">
              <a:off x="4874256" y="1042014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5" name="Google Shape;625;g29a3ce31151_0_3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079712" y="1238007"/>
              <a:ext cx="726502" cy="6519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6" name="Google Shape;626;g29a3ce31151_0_316"/>
          <p:cNvGrpSpPr/>
          <p:nvPr/>
        </p:nvGrpSpPr>
        <p:grpSpPr>
          <a:xfrm>
            <a:off x="3651366" y="4095107"/>
            <a:ext cx="786915" cy="793246"/>
            <a:chOff x="9168874" y="3171362"/>
            <a:chExt cx="1172400" cy="1172400"/>
          </a:xfrm>
        </p:grpSpPr>
        <p:sp>
          <p:nvSpPr>
            <p:cNvPr id="627" name="Google Shape;627;g29a3ce31151_0_316"/>
            <p:cNvSpPr/>
            <p:nvPr/>
          </p:nvSpPr>
          <p:spPr>
            <a:xfrm>
              <a:off x="9168874" y="3171362"/>
              <a:ext cx="1172400" cy="117240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8" name="Google Shape;628;g29a3ce31151_0_316"/>
            <p:cNvPicPr preferRelativeResize="0"/>
            <p:nvPr/>
          </p:nvPicPr>
          <p:blipFill rotWithShape="1">
            <a:blip r:embed="rId8">
              <a:alphaModFix/>
            </a:blip>
            <a:srcRect l="4510" t="25301" r="5810" b="5680"/>
            <a:stretch/>
          </p:blipFill>
          <p:spPr>
            <a:xfrm>
              <a:off x="9300998" y="3498094"/>
              <a:ext cx="956106" cy="5736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9" name="Google Shape;629;g29a3ce31151_0_316"/>
          <p:cNvGrpSpPr/>
          <p:nvPr/>
        </p:nvGrpSpPr>
        <p:grpSpPr>
          <a:xfrm>
            <a:off x="3487360" y="1913770"/>
            <a:ext cx="1114524" cy="1123363"/>
            <a:chOff x="11690742" y="4261842"/>
            <a:chExt cx="1607099" cy="1607099"/>
          </a:xfrm>
        </p:grpSpPr>
        <p:sp>
          <p:nvSpPr>
            <p:cNvPr id="630" name="Google Shape;630;g29a3ce31151_0_316"/>
            <p:cNvSpPr/>
            <p:nvPr/>
          </p:nvSpPr>
          <p:spPr>
            <a:xfrm rot="2728877" flipH="1">
              <a:off x="11926076" y="4497176"/>
              <a:ext cx="1136431" cy="1136431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1" name="Google Shape;631;g29a3ce31151_0_3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237150" y="4734433"/>
              <a:ext cx="492516" cy="6344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2" name="Google Shape;632;g29a3ce31151_0_316"/>
          <p:cNvGrpSpPr/>
          <p:nvPr/>
        </p:nvGrpSpPr>
        <p:grpSpPr>
          <a:xfrm>
            <a:off x="6780778" y="1068599"/>
            <a:ext cx="814533" cy="820999"/>
            <a:chOff x="6391215" y="1104452"/>
            <a:chExt cx="1059900" cy="1059900"/>
          </a:xfrm>
        </p:grpSpPr>
        <p:sp>
          <p:nvSpPr>
            <p:cNvPr id="633" name="Google Shape;633;g29a3ce31151_0_316"/>
            <p:cNvSpPr/>
            <p:nvPr/>
          </p:nvSpPr>
          <p:spPr>
            <a:xfrm>
              <a:off x="6391215" y="1104452"/>
              <a:ext cx="1059900" cy="105990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4" name="Google Shape;634;g29a3ce31151_0_3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61392" y="1349434"/>
              <a:ext cx="575749" cy="5698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5" name="Google Shape;635;g29a3ce31151_0_316"/>
          <p:cNvGrpSpPr/>
          <p:nvPr/>
        </p:nvGrpSpPr>
        <p:grpSpPr>
          <a:xfrm>
            <a:off x="313635" y="893171"/>
            <a:ext cx="1167143" cy="1176471"/>
            <a:chOff x="3142611" y="1681906"/>
            <a:chExt cx="1608300" cy="1608300"/>
          </a:xfrm>
        </p:grpSpPr>
        <p:sp>
          <p:nvSpPr>
            <p:cNvPr id="636" name="Google Shape;636;g29a3ce31151_0_316"/>
            <p:cNvSpPr/>
            <p:nvPr/>
          </p:nvSpPr>
          <p:spPr>
            <a:xfrm rot="2728856" flipH="1">
              <a:off x="3378121" y="1917416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7" name="Google Shape;637;g29a3ce31151_0_31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537516" y="2068410"/>
              <a:ext cx="496297" cy="45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g29a3ce31151_0_31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836360" y="2403612"/>
              <a:ext cx="496297" cy="456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9" name="Google Shape;639;g29a3ce31151_0_316"/>
          <p:cNvGrpSpPr/>
          <p:nvPr/>
        </p:nvGrpSpPr>
        <p:grpSpPr>
          <a:xfrm>
            <a:off x="4498698" y="883441"/>
            <a:ext cx="1194806" cy="1204295"/>
            <a:chOff x="6334641" y="1094943"/>
            <a:chExt cx="1608300" cy="1608300"/>
          </a:xfrm>
        </p:grpSpPr>
        <p:sp>
          <p:nvSpPr>
            <p:cNvPr id="640" name="Google Shape;640;g29a3ce31151_0_316"/>
            <p:cNvSpPr/>
            <p:nvPr/>
          </p:nvSpPr>
          <p:spPr>
            <a:xfrm rot="2728856" flipH="1">
              <a:off x="6570151" y="1330453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1" name="Google Shape;641;g29a3ce31151_0_31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868763" y="1626521"/>
              <a:ext cx="560055" cy="488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2" name="Google Shape;642;g29a3ce31151_0_316"/>
          <p:cNvGrpSpPr/>
          <p:nvPr/>
        </p:nvGrpSpPr>
        <p:grpSpPr>
          <a:xfrm>
            <a:off x="1359941" y="887763"/>
            <a:ext cx="1175759" cy="1185210"/>
            <a:chOff x="12423176" y="3137636"/>
            <a:chExt cx="1658100" cy="1658100"/>
          </a:xfrm>
        </p:grpSpPr>
        <p:sp>
          <p:nvSpPr>
            <p:cNvPr id="643" name="Google Shape;643;g29a3ce31151_0_316"/>
            <p:cNvSpPr/>
            <p:nvPr/>
          </p:nvSpPr>
          <p:spPr>
            <a:xfrm rot="2729233" flipH="1">
              <a:off x="12665978" y="3380438"/>
              <a:ext cx="1172496" cy="1172496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g29a3ce31151_0_31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2928130" y="3566753"/>
              <a:ext cx="761999" cy="805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5" name="Google Shape;645;g29a3ce31151_0_316"/>
          <p:cNvGrpSpPr/>
          <p:nvPr/>
        </p:nvGrpSpPr>
        <p:grpSpPr>
          <a:xfrm>
            <a:off x="2398954" y="2890724"/>
            <a:ext cx="1189660" cy="1199309"/>
            <a:chOff x="4367340" y="5123928"/>
            <a:chExt cx="1608300" cy="1608300"/>
          </a:xfrm>
        </p:grpSpPr>
        <p:sp>
          <p:nvSpPr>
            <p:cNvPr id="646" name="Google Shape;646;g29a3ce31151_0_316"/>
            <p:cNvSpPr/>
            <p:nvPr/>
          </p:nvSpPr>
          <p:spPr>
            <a:xfrm rot="2728856" flipH="1">
              <a:off x="4602850" y="5359438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7" name="Google Shape;647;g29a3ce31151_0_31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762201" y="5569174"/>
              <a:ext cx="793888" cy="663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8" name="Google Shape;648;g29a3ce31151_0_316"/>
          <p:cNvGrpSpPr/>
          <p:nvPr/>
        </p:nvGrpSpPr>
        <p:grpSpPr>
          <a:xfrm>
            <a:off x="6604390" y="3881242"/>
            <a:ext cx="1149892" cy="1159012"/>
            <a:chOff x="7229344" y="4128666"/>
            <a:chExt cx="1658100" cy="1658100"/>
          </a:xfrm>
        </p:grpSpPr>
        <p:sp>
          <p:nvSpPr>
            <p:cNvPr id="649" name="Google Shape;649;g29a3ce31151_0_316"/>
            <p:cNvSpPr/>
            <p:nvPr/>
          </p:nvSpPr>
          <p:spPr>
            <a:xfrm rot="2729233" flipH="1">
              <a:off x="7472146" y="4371468"/>
              <a:ext cx="1172496" cy="1172496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0" name="Google Shape;650;g29a3ce31151_0_31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719488" y="4621816"/>
              <a:ext cx="677802" cy="6778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1" name="Google Shape;651;g29a3ce31151_0_316"/>
          <p:cNvGrpSpPr/>
          <p:nvPr/>
        </p:nvGrpSpPr>
        <p:grpSpPr>
          <a:xfrm>
            <a:off x="3625407" y="3068683"/>
            <a:ext cx="820446" cy="827011"/>
            <a:chOff x="7472139" y="1697487"/>
            <a:chExt cx="1172400" cy="1172400"/>
          </a:xfrm>
        </p:grpSpPr>
        <p:sp>
          <p:nvSpPr>
            <p:cNvPr id="652" name="Google Shape;652;g29a3ce31151_0_316"/>
            <p:cNvSpPr/>
            <p:nvPr/>
          </p:nvSpPr>
          <p:spPr>
            <a:xfrm>
              <a:off x="7472139" y="1697487"/>
              <a:ext cx="1172400" cy="117240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3" name="Google Shape;653;g29a3ce31151_0_31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784652" y="1932796"/>
              <a:ext cx="578092" cy="690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4" name="Google Shape;654;g29a3ce31151_0_316"/>
          <p:cNvGrpSpPr/>
          <p:nvPr/>
        </p:nvGrpSpPr>
        <p:grpSpPr>
          <a:xfrm>
            <a:off x="4689902" y="4087304"/>
            <a:ext cx="785598" cy="791957"/>
            <a:chOff x="7703892" y="2586716"/>
            <a:chExt cx="1059900" cy="1059900"/>
          </a:xfrm>
        </p:grpSpPr>
        <p:sp>
          <p:nvSpPr>
            <p:cNvPr id="655" name="Google Shape;655;g29a3ce31151_0_316"/>
            <p:cNvSpPr/>
            <p:nvPr/>
          </p:nvSpPr>
          <p:spPr>
            <a:xfrm>
              <a:off x="7703892" y="2586716"/>
              <a:ext cx="1059900" cy="105990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6" name="Google Shape;656;g29a3ce31151_0_316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856117" y="2690816"/>
              <a:ext cx="753206" cy="7644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7" name="Google Shape;657;g29a3ce31151_0_316"/>
          <p:cNvGrpSpPr/>
          <p:nvPr/>
        </p:nvGrpSpPr>
        <p:grpSpPr>
          <a:xfrm>
            <a:off x="4547709" y="1934238"/>
            <a:ext cx="1081834" cy="1090527"/>
            <a:chOff x="7466484" y="3920182"/>
            <a:chExt cx="1498800" cy="1498800"/>
          </a:xfrm>
        </p:grpSpPr>
        <p:sp>
          <p:nvSpPr>
            <p:cNvPr id="658" name="Google Shape;658;g29a3ce31151_0_316"/>
            <p:cNvSpPr/>
            <p:nvPr/>
          </p:nvSpPr>
          <p:spPr>
            <a:xfrm rot="2728900" flipH="1">
              <a:off x="7685959" y="4139657"/>
              <a:ext cx="1059849" cy="1059849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9" name="Google Shape;659;g29a3ce31151_0_316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938250" y="4277433"/>
              <a:ext cx="597921" cy="6964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0" name="Google Shape;660;g29a3ce31151_0_316"/>
          <p:cNvGrpSpPr/>
          <p:nvPr/>
        </p:nvGrpSpPr>
        <p:grpSpPr>
          <a:xfrm>
            <a:off x="4511434" y="2892768"/>
            <a:ext cx="1155564" cy="1164892"/>
            <a:chOff x="3142611" y="1681906"/>
            <a:chExt cx="1608300" cy="1608300"/>
          </a:xfrm>
        </p:grpSpPr>
        <p:sp>
          <p:nvSpPr>
            <p:cNvPr id="661" name="Google Shape;661;g29a3ce31151_0_316"/>
            <p:cNvSpPr/>
            <p:nvPr/>
          </p:nvSpPr>
          <p:spPr>
            <a:xfrm rot="2728856" flipH="1">
              <a:off x="3378121" y="1917416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2" name="Google Shape;662;g29a3ce31151_0_316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482867" y="2016121"/>
              <a:ext cx="933549" cy="866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3" name="Google Shape;663;g29a3ce31151_0_316"/>
          <p:cNvGrpSpPr/>
          <p:nvPr/>
        </p:nvGrpSpPr>
        <p:grpSpPr>
          <a:xfrm>
            <a:off x="7648020" y="890756"/>
            <a:ext cx="1163123" cy="1172451"/>
            <a:chOff x="6334641" y="1094943"/>
            <a:chExt cx="1608300" cy="1608300"/>
          </a:xfrm>
        </p:grpSpPr>
        <p:sp>
          <p:nvSpPr>
            <p:cNvPr id="664" name="Google Shape;664;g29a3ce31151_0_316"/>
            <p:cNvSpPr/>
            <p:nvPr/>
          </p:nvSpPr>
          <p:spPr>
            <a:xfrm rot="2728856" flipH="1">
              <a:off x="6570151" y="1330453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5" name="Google Shape;665;g29a3ce31151_0_316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818442" y="1575070"/>
              <a:ext cx="677007" cy="6770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6" name="Google Shape;666;g29a3ce31151_0_316"/>
          <p:cNvGrpSpPr/>
          <p:nvPr/>
        </p:nvGrpSpPr>
        <p:grpSpPr>
          <a:xfrm>
            <a:off x="6619430" y="2926300"/>
            <a:ext cx="1115356" cy="1124202"/>
            <a:chOff x="4638746" y="806504"/>
            <a:chExt cx="1608300" cy="1608300"/>
          </a:xfrm>
        </p:grpSpPr>
        <p:sp>
          <p:nvSpPr>
            <p:cNvPr id="667" name="Google Shape;667;g29a3ce31151_0_316"/>
            <p:cNvSpPr/>
            <p:nvPr/>
          </p:nvSpPr>
          <p:spPr>
            <a:xfrm rot="2728856" flipH="1">
              <a:off x="4874256" y="1042014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8" name="Google Shape;668;g29a3ce31151_0_316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991310" y="1311419"/>
              <a:ext cx="918059" cy="558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9" name="Google Shape;669;g29a3ce31151_0_316"/>
          <p:cNvGrpSpPr/>
          <p:nvPr/>
        </p:nvGrpSpPr>
        <p:grpSpPr>
          <a:xfrm>
            <a:off x="287352" y="2883370"/>
            <a:ext cx="1213784" cy="1223434"/>
            <a:chOff x="4266981" y="5123928"/>
            <a:chExt cx="1608300" cy="1608300"/>
          </a:xfrm>
        </p:grpSpPr>
        <p:sp>
          <p:nvSpPr>
            <p:cNvPr id="670" name="Google Shape;670;g29a3ce31151_0_316"/>
            <p:cNvSpPr/>
            <p:nvPr/>
          </p:nvSpPr>
          <p:spPr>
            <a:xfrm rot="2728856" flipH="1">
              <a:off x="4502491" y="5359438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1" name="Google Shape;671;g29a3ce31151_0_316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688210" y="5637279"/>
              <a:ext cx="775447" cy="5803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2" name="Google Shape;672;g29a3ce31151_0_316"/>
          <p:cNvGrpSpPr/>
          <p:nvPr/>
        </p:nvGrpSpPr>
        <p:grpSpPr>
          <a:xfrm>
            <a:off x="2409547" y="900330"/>
            <a:ext cx="1147331" cy="1156474"/>
            <a:chOff x="7185450" y="2065799"/>
            <a:chExt cx="1498800" cy="1498800"/>
          </a:xfrm>
        </p:grpSpPr>
        <p:sp>
          <p:nvSpPr>
            <p:cNvPr id="673" name="Google Shape;673;g29a3ce31151_0_316"/>
            <p:cNvSpPr/>
            <p:nvPr/>
          </p:nvSpPr>
          <p:spPr>
            <a:xfrm rot="2728900" flipH="1">
              <a:off x="7404925" y="2285274"/>
              <a:ext cx="1059849" cy="1059849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4" name="Google Shape;674;g29a3ce31151_0_316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576990" y="2482759"/>
              <a:ext cx="753743" cy="6001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5" name="Google Shape;675;g29a3ce31151_0_316"/>
          <p:cNvGrpSpPr/>
          <p:nvPr/>
        </p:nvGrpSpPr>
        <p:grpSpPr>
          <a:xfrm>
            <a:off x="5589328" y="1926379"/>
            <a:ext cx="1115356" cy="1124202"/>
            <a:chOff x="2751301" y="1922249"/>
            <a:chExt cx="1608300" cy="1608300"/>
          </a:xfrm>
        </p:grpSpPr>
        <p:sp>
          <p:nvSpPr>
            <p:cNvPr id="676" name="Google Shape;676;g29a3ce31151_0_316"/>
            <p:cNvSpPr/>
            <p:nvPr/>
          </p:nvSpPr>
          <p:spPr>
            <a:xfrm rot="2728856" flipH="1">
              <a:off x="2986811" y="2157759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7" name="Google Shape;677;g29a3ce31151_0_316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3079120" y="2322526"/>
              <a:ext cx="820136" cy="7906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8" name="Google Shape;678;g29a3ce31151_0_316"/>
          <p:cNvGrpSpPr/>
          <p:nvPr/>
        </p:nvGrpSpPr>
        <p:grpSpPr>
          <a:xfrm>
            <a:off x="1357348" y="2892381"/>
            <a:ext cx="1182022" cy="1191504"/>
            <a:chOff x="2551501" y="3966556"/>
            <a:chExt cx="1607099" cy="1607099"/>
          </a:xfrm>
        </p:grpSpPr>
        <p:sp>
          <p:nvSpPr>
            <p:cNvPr id="679" name="Google Shape;679;g29a3ce31151_0_316"/>
            <p:cNvSpPr/>
            <p:nvPr/>
          </p:nvSpPr>
          <p:spPr>
            <a:xfrm rot="2728877" flipH="1">
              <a:off x="2786835" y="4201890"/>
              <a:ext cx="1136431" cy="1136431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0" name="Google Shape;680;g29a3ce31151_0_316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2967646" y="4404602"/>
              <a:ext cx="698232" cy="7652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1" name="Google Shape;681;g29a3ce31151_0_316"/>
          <p:cNvGrpSpPr/>
          <p:nvPr/>
        </p:nvGrpSpPr>
        <p:grpSpPr>
          <a:xfrm>
            <a:off x="7813342" y="4062758"/>
            <a:ext cx="813059" cy="819508"/>
            <a:chOff x="7494642" y="4258001"/>
            <a:chExt cx="1172400" cy="1172400"/>
          </a:xfrm>
        </p:grpSpPr>
        <p:sp>
          <p:nvSpPr>
            <p:cNvPr id="682" name="Google Shape;682;g29a3ce31151_0_316"/>
            <p:cNvSpPr/>
            <p:nvPr/>
          </p:nvSpPr>
          <p:spPr>
            <a:xfrm>
              <a:off x="7494642" y="4258001"/>
              <a:ext cx="1172400" cy="117240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3" name="Google Shape;683;g29a3ce31151_0_316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620306" y="4517757"/>
              <a:ext cx="869603" cy="702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4" name="Google Shape;684;g29a3ce31151_0_316"/>
          <p:cNvGrpSpPr/>
          <p:nvPr/>
        </p:nvGrpSpPr>
        <p:grpSpPr>
          <a:xfrm>
            <a:off x="3459211" y="922343"/>
            <a:ext cx="1115356" cy="1124202"/>
            <a:chOff x="6780613" y="1204036"/>
            <a:chExt cx="1608300" cy="1608300"/>
          </a:xfrm>
        </p:grpSpPr>
        <p:sp>
          <p:nvSpPr>
            <p:cNvPr id="685" name="Google Shape;685;g29a3ce31151_0_316"/>
            <p:cNvSpPr/>
            <p:nvPr/>
          </p:nvSpPr>
          <p:spPr>
            <a:xfrm rot="2728856" flipH="1">
              <a:off x="7016123" y="1439546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6" name="Google Shape;686;g29a3ce31151_0_316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172065" y="1548063"/>
              <a:ext cx="827541" cy="7265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7" name="Google Shape;687;g29a3ce31151_0_316"/>
          <p:cNvGrpSpPr/>
          <p:nvPr/>
        </p:nvGrpSpPr>
        <p:grpSpPr>
          <a:xfrm>
            <a:off x="2430052" y="1910007"/>
            <a:ext cx="1115356" cy="1124202"/>
            <a:chOff x="3603639" y="1198223"/>
            <a:chExt cx="1608300" cy="1608300"/>
          </a:xfrm>
        </p:grpSpPr>
        <p:sp>
          <p:nvSpPr>
            <p:cNvPr id="688" name="Google Shape;688;g29a3ce31151_0_316"/>
            <p:cNvSpPr/>
            <p:nvPr/>
          </p:nvSpPr>
          <p:spPr>
            <a:xfrm rot="2728856" flipH="1">
              <a:off x="3839149" y="1433733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9" name="Google Shape;689;g29a3ce31151_0_316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3986909" y="1549370"/>
              <a:ext cx="739290" cy="820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0" name="Google Shape;690;g29a3ce31151_0_316"/>
          <p:cNvGrpSpPr/>
          <p:nvPr/>
        </p:nvGrpSpPr>
        <p:grpSpPr>
          <a:xfrm>
            <a:off x="5562840" y="2897784"/>
            <a:ext cx="1159472" cy="1168764"/>
            <a:chOff x="7580226" y="2892657"/>
            <a:chExt cx="1498800" cy="1498800"/>
          </a:xfrm>
        </p:grpSpPr>
        <p:sp>
          <p:nvSpPr>
            <p:cNvPr id="691" name="Google Shape;691;g29a3ce31151_0_316"/>
            <p:cNvSpPr/>
            <p:nvPr/>
          </p:nvSpPr>
          <p:spPr>
            <a:xfrm rot="2728900" flipH="1">
              <a:off x="7799701" y="3112132"/>
              <a:ext cx="1059849" cy="1059849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2" name="Google Shape;692;g29a3ce31151_0_316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7974711" y="3315850"/>
              <a:ext cx="680334" cy="6822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3" name="Google Shape;693;g29a3ce31151_0_316"/>
          <p:cNvGrpSpPr/>
          <p:nvPr/>
        </p:nvGrpSpPr>
        <p:grpSpPr>
          <a:xfrm>
            <a:off x="1361378" y="3880167"/>
            <a:ext cx="1171486" cy="1180814"/>
            <a:chOff x="4021868" y="951710"/>
            <a:chExt cx="1608300" cy="1608300"/>
          </a:xfrm>
        </p:grpSpPr>
        <p:sp>
          <p:nvSpPr>
            <p:cNvPr id="694" name="Google Shape;694;g29a3ce31151_0_316"/>
            <p:cNvSpPr/>
            <p:nvPr/>
          </p:nvSpPr>
          <p:spPr>
            <a:xfrm rot="2728856" flipH="1">
              <a:off x="4257378" y="1187220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5" name="Google Shape;695;g29a3ce31151_0_316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4479903" y="1390662"/>
              <a:ext cx="721972" cy="7219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6" name="Google Shape;696;g29a3ce31151_0_316"/>
          <p:cNvGrpSpPr/>
          <p:nvPr/>
        </p:nvGrpSpPr>
        <p:grpSpPr>
          <a:xfrm>
            <a:off x="7614105" y="2843046"/>
            <a:ext cx="1231864" cy="1241634"/>
            <a:chOff x="7213976" y="2239114"/>
            <a:chExt cx="1776299" cy="1776299"/>
          </a:xfrm>
        </p:grpSpPr>
        <p:sp>
          <p:nvSpPr>
            <p:cNvPr id="697" name="Google Shape;697;g29a3ce31151_0_316"/>
            <p:cNvSpPr/>
            <p:nvPr/>
          </p:nvSpPr>
          <p:spPr>
            <a:xfrm rot="2729610" flipH="1">
              <a:off x="7474086" y="2499224"/>
              <a:ext cx="1256080" cy="12560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8" name="Google Shape;698;g29a3ce31151_0_316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7751434" y="2765407"/>
              <a:ext cx="734940" cy="6466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9" name="Google Shape;699;g29a3ce31151_0_316"/>
          <p:cNvGrpSpPr/>
          <p:nvPr/>
        </p:nvGrpSpPr>
        <p:grpSpPr>
          <a:xfrm>
            <a:off x="334562" y="3914332"/>
            <a:ext cx="1115356" cy="1124202"/>
            <a:chOff x="4021868" y="951710"/>
            <a:chExt cx="1608300" cy="1608300"/>
          </a:xfrm>
        </p:grpSpPr>
        <p:sp>
          <p:nvSpPr>
            <p:cNvPr id="700" name="Google Shape;700;g29a3ce31151_0_316"/>
            <p:cNvSpPr/>
            <p:nvPr/>
          </p:nvSpPr>
          <p:spPr>
            <a:xfrm rot="2728856" flipH="1">
              <a:off x="4257378" y="1187220"/>
              <a:ext cx="1137280" cy="113728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1" name="Google Shape;701;g29a3ce31151_0_316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4621515" y="1316977"/>
              <a:ext cx="396741" cy="8128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2" name="Google Shape;702;g29a3ce31151_0_316"/>
          <p:cNvGrpSpPr/>
          <p:nvPr/>
        </p:nvGrpSpPr>
        <p:grpSpPr>
          <a:xfrm>
            <a:off x="2569359" y="4062077"/>
            <a:ext cx="813059" cy="819508"/>
            <a:chOff x="2874922" y="3920141"/>
            <a:chExt cx="1172400" cy="1172400"/>
          </a:xfrm>
        </p:grpSpPr>
        <p:sp>
          <p:nvSpPr>
            <p:cNvPr id="703" name="Google Shape;703;g29a3ce31151_0_316"/>
            <p:cNvSpPr/>
            <p:nvPr/>
          </p:nvSpPr>
          <p:spPr>
            <a:xfrm>
              <a:off x="2874922" y="3920141"/>
              <a:ext cx="1172400" cy="1172400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4" name="Google Shape;704;g29a3ce31151_0_316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3084347" y="4152320"/>
              <a:ext cx="697365" cy="697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5" name="Google Shape;705;g29a3ce31151_0_316"/>
          <p:cNvGrpSpPr/>
          <p:nvPr/>
        </p:nvGrpSpPr>
        <p:grpSpPr>
          <a:xfrm>
            <a:off x="5586956" y="3930241"/>
            <a:ext cx="1106864" cy="1115857"/>
            <a:chOff x="7249033" y="3811950"/>
            <a:chExt cx="1498800" cy="1498800"/>
          </a:xfrm>
        </p:grpSpPr>
        <p:sp>
          <p:nvSpPr>
            <p:cNvPr id="706" name="Google Shape;706;g29a3ce31151_0_316"/>
            <p:cNvSpPr/>
            <p:nvPr/>
          </p:nvSpPr>
          <p:spPr>
            <a:xfrm rot="2728900" flipH="1">
              <a:off x="7468508" y="4031425"/>
              <a:ext cx="1059849" cy="1059849"/>
            </a:xfrm>
            <a:prstGeom prst="ellipse">
              <a:avLst/>
            </a:prstGeom>
            <a:solidFill>
              <a:srgbClr val="3C8DC6"/>
            </a:solidFill>
            <a:ln>
              <a:noFill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7" name="Google Shape;707;g29a3ce31151_0_316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7633911" y="4323788"/>
              <a:ext cx="711301" cy="613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9a3ce31151_0_0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ARCHIVE</a:t>
            </a:r>
            <a:endParaRPr/>
          </a:p>
        </p:txBody>
      </p:sp>
      <p:sp>
        <p:nvSpPr>
          <p:cNvPr id="714" name="Google Shape;714;g29a3ce31151_0_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" name="Google Shape;719;p14"/>
          <p:cNvGraphicFramePr/>
          <p:nvPr/>
        </p:nvGraphicFramePr>
        <p:xfrm>
          <a:off x="235837" y="959602"/>
          <a:ext cx="8293200" cy="3424090"/>
        </p:xfrm>
        <a:graphic>
          <a:graphicData uri="http://schemas.openxmlformats.org/drawingml/2006/table">
            <a:tbl>
              <a:tblPr>
                <a:noFill/>
                <a:tableStyleId>{7AF15D41-F917-4A9C-BAFD-3F3DE8EC4C90}</a:tableStyleId>
              </a:tblPr>
              <a:tblGrid>
                <a:gridCol w="398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Core function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b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DHI classification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b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Operational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b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Planned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b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Priority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b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EXAMPLE: Manage inventory and distribution of commodities. 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3.2.1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Yes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High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20" name="Google Shape;720;p14"/>
          <p:cNvSpPr txBox="1"/>
          <p:nvPr/>
        </p:nvSpPr>
        <p:spPr>
          <a:xfrm>
            <a:off x="305766" y="4782370"/>
            <a:ext cx="8293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Priority: High: within 1 year; Medium: within 1-3 years; Low: 3 or more years out</a:t>
            </a:r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21" name="Google Shape;7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973" y="4603910"/>
            <a:ext cx="97827" cy="188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2" name="Google Shape;722;p14"/>
          <p:cNvGrpSpPr/>
          <p:nvPr/>
        </p:nvGrpSpPr>
        <p:grpSpPr>
          <a:xfrm>
            <a:off x="8396660" y="4783570"/>
            <a:ext cx="211370" cy="161112"/>
            <a:chOff x="0" y="0"/>
            <a:chExt cx="291465" cy="226695"/>
          </a:xfrm>
        </p:grpSpPr>
        <p:sp>
          <p:nvSpPr>
            <p:cNvPr id="723" name="Google Shape;723;p14"/>
            <p:cNvSpPr/>
            <p:nvPr/>
          </p:nvSpPr>
          <p:spPr>
            <a:xfrm>
              <a:off x="0" y="0"/>
              <a:ext cx="291465" cy="226695"/>
            </a:xfrm>
            <a:custGeom>
              <a:avLst/>
              <a:gdLst/>
              <a:ahLst/>
              <a:cxnLst/>
              <a:rect l="l" t="t" r="r" b="b"/>
              <a:pathLst>
                <a:path w="291465" h="226695" extrusionOk="0">
                  <a:moveTo>
                    <a:pt x="283933" y="0"/>
                  </a:moveTo>
                  <a:lnTo>
                    <a:pt x="7251" y="0"/>
                  </a:lnTo>
                  <a:lnTo>
                    <a:pt x="0" y="7251"/>
                  </a:lnTo>
                  <a:lnTo>
                    <a:pt x="0" y="219240"/>
                  </a:lnTo>
                  <a:lnTo>
                    <a:pt x="7251" y="226479"/>
                  </a:lnTo>
                  <a:lnTo>
                    <a:pt x="283933" y="226479"/>
                  </a:lnTo>
                  <a:lnTo>
                    <a:pt x="291185" y="219240"/>
                  </a:lnTo>
                  <a:lnTo>
                    <a:pt x="291185" y="202222"/>
                  </a:lnTo>
                  <a:lnTo>
                    <a:pt x="24269" y="202222"/>
                  </a:lnTo>
                  <a:lnTo>
                    <a:pt x="24269" y="40449"/>
                  </a:lnTo>
                  <a:lnTo>
                    <a:pt x="291185" y="40449"/>
                  </a:lnTo>
                  <a:lnTo>
                    <a:pt x="291185" y="7251"/>
                  </a:lnTo>
                  <a:lnTo>
                    <a:pt x="283933" y="0"/>
                  </a:lnTo>
                  <a:close/>
                </a:path>
                <a:path w="291465" h="226695" extrusionOk="0">
                  <a:moveTo>
                    <a:pt x="291185" y="40449"/>
                  </a:moveTo>
                  <a:lnTo>
                    <a:pt x="266915" y="40449"/>
                  </a:lnTo>
                  <a:lnTo>
                    <a:pt x="266915" y="202222"/>
                  </a:lnTo>
                  <a:lnTo>
                    <a:pt x="291185" y="202222"/>
                  </a:lnTo>
                  <a:lnTo>
                    <a:pt x="291185" y="40449"/>
                  </a:lnTo>
                  <a:close/>
                </a:path>
              </a:pathLst>
            </a:custGeom>
            <a:solidFill>
              <a:srgbClr val="83AE7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4" name="Google Shape;72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073" y="72179"/>
              <a:ext cx="96481" cy="96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911" y="64927"/>
              <a:ext cx="84560" cy="966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6" name="Google Shape;726;p14"/>
          <p:cNvSpPr txBox="1">
            <a:spLocks noGrp="1"/>
          </p:cNvSpPr>
          <p:nvPr>
            <p:ph type="title"/>
          </p:nvPr>
        </p:nvSpPr>
        <p:spPr>
          <a:xfrm>
            <a:off x="235828" y="460826"/>
            <a:ext cx="8706774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Existing and planned digital community systems by core functionality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7" name="Google Shape;727;p14"/>
          <p:cNvSpPr txBox="1"/>
          <p:nvPr/>
        </p:nvSpPr>
        <p:spPr>
          <a:xfrm>
            <a:off x="6107428" y="4502587"/>
            <a:ext cx="242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Key</a:t>
            </a:r>
            <a:endParaRPr sz="1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2.0 Healthcare providers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3.0 Health systems or resource managers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4.0 Data services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728" name="Google Shape;728;p14"/>
          <p:cNvGrpSpPr/>
          <p:nvPr/>
        </p:nvGrpSpPr>
        <p:grpSpPr>
          <a:xfrm>
            <a:off x="7197367" y="4884244"/>
            <a:ext cx="192198" cy="233515"/>
            <a:chOff x="0" y="10"/>
            <a:chExt cx="238429" cy="352103"/>
          </a:xfrm>
        </p:grpSpPr>
        <p:pic>
          <p:nvPicPr>
            <p:cNvPr id="729" name="Google Shape;72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60071"/>
              <a:ext cx="238429" cy="2920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0" name="Google Shape;730;p14"/>
            <p:cNvSpPr/>
            <p:nvPr/>
          </p:nvSpPr>
          <p:spPr>
            <a:xfrm>
              <a:off x="169122" y="90116"/>
              <a:ext cx="21590" cy="81915"/>
            </a:xfrm>
            <a:custGeom>
              <a:avLst/>
              <a:gdLst/>
              <a:ahLst/>
              <a:cxnLst/>
              <a:rect l="l" t="t" r="r" b="b"/>
              <a:pathLst>
                <a:path w="21590" h="81915" extrusionOk="0">
                  <a:moveTo>
                    <a:pt x="21463" y="63919"/>
                  </a:moveTo>
                  <a:lnTo>
                    <a:pt x="17614" y="60071"/>
                  </a:lnTo>
                  <a:lnTo>
                    <a:pt x="12877" y="60071"/>
                  </a:lnTo>
                  <a:lnTo>
                    <a:pt x="3848" y="60071"/>
                  </a:lnTo>
                  <a:lnTo>
                    <a:pt x="0" y="63919"/>
                  </a:lnTo>
                  <a:lnTo>
                    <a:pt x="0" y="77685"/>
                  </a:lnTo>
                  <a:lnTo>
                    <a:pt x="3848" y="81521"/>
                  </a:lnTo>
                  <a:lnTo>
                    <a:pt x="17614" y="81521"/>
                  </a:lnTo>
                  <a:lnTo>
                    <a:pt x="21463" y="77685"/>
                  </a:lnTo>
                  <a:lnTo>
                    <a:pt x="21463" y="63919"/>
                  </a:lnTo>
                  <a:close/>
                </a:path>
                <a:path w="21590" h="81915" extrusionOk="0">
                  <a:moveTo>
                    <a:pt x="21463" y="33883"/>
                  </a:moveTo>
                  <a:lnTo>
                    <a:pt x="17614" y="30035"/>
                  </a:lnTo>
                  <a:lnTo>
                    <a:pt x="12877" y="30035"/>
                  </a:lnTo>
                  <a:lnTo>
                    <a:pt x="3848" y="30035"/>
                  </a:lnTo>
                  <a:lnTo>
                    <a:pt x="0" y="33883"/>
                  </a:lnTo>
                  <a:lnTo>
                    <a:pt x="0" y="47650"/>
                  </a:lnTo>
                  <a:lnTo>
                    <a:pt x="3848" y="51485"/>
                  </a:lnTo>
                  <a:lnTo>
                    <a:pt x="17614" y="51485"/>
                  </a:lnTo>
                  <a:lnTo>
                    <a:pt x="21463" y="47650"/>
                  </a:lnTo>
                  <a:lnTo>
                    <a:pt x="21463" y="33883"/>
                  </a:lnTo>
                  <a:close/>
                </a:path>
                <a:path w="21590" h="81915" extrusionOk="0">
                  <a:moveTo>
                    <a:pt x="21463" y="3848"/>
                  </a:moveTo>
                  <a:lnTo>
                    <a:pt x="17614" y="0"/>
                  </a:lnTo>
                  <a:lnTo>
                    <a:pt x="12877" y="0"/>
                  </a:lnTo>
                  <a:lnTo>
                    <a:pt x="3848" y="0"/>
                  </a:lnTo>
                  <a:lnTo>
                    <a:pt x="0" y="3848"/>
                  </a:lnTo>
                  <a:lnTo>
                    <a:pt x="0" y="17614"/>
                  </a:lnTo>
                  <a:lnTo>
                    <a:pt x="3848" y="21450"/>
                  </a:lnTo>
                  <a:lnTo>
                    <a:pt x="17614" y="21450"/>
                  </a:lnTo>
                  <a:lnTo>
                    <a:pt x="21463" y="17614"/>
                  </a:lnTo>
                  <a:lnTo>
                    <a:pt x="21463" y="3848"/>
                  </a:lnTo>
                  <a:close/>
                </a:path>
              </a:pathLst>
            </a:custGeom>
            <a:solidFill>
              <a:srgbClr val="B3E1E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169128" y="6007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90" extrusionOk="0">
                  <a:moveTo>
                    <a:pt x="17614" y="0"/>
                  </a:moveTo>
                  <a:lnTo>
                    <a:pt x="12877" y="0"/>
                  </a:lnTo>
                  <a:lnTo>
                    <a:pt x="3848" y="0"/>
                  </a:lnTo>
                  <a:lnTo>
                    <a:pt x="0" y="3848"/>
                  </a:lnTo>
                  <a:lnTo>
                    <a:pt x="0" y="17614"/>
                  </a:lnTo>
                  <a:lnTo>
                    <a:pt x="3848" y="21450"/>
                  </a:lnTo>
                  <a:lnTo>
                    <a:pt x="17614" y="21450"/>
                  </a:lnTo>
                  <a:lnTo>
                    <a:pt x="21463" y="17614"/>
                  </a:lnTo>
                  <a:lnTo>
                    <a:pt x="21463" y="3848"/>
                  </a:lnTo>
                  <a:lnTo>
                    <a:pt x="17614" y="0"/>
                  </a:lnTo>
                  <a:close/>
                </a:path>
              </a:pathLst>
            </a:custGeom>
            <a:solidFill>
              <a:srgbClr val="0093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109051" y="10"/>
              <a:ext cx="81915" cy="141605"/>
            </a:xfrm>
            <a:custGeom>
              <a:avLst/>
              <a:gdLst/>
              <a:ahLst/>
              <a:cxnLst/>
              <a:rect l="l" t="t" r="r" b="b"/>
              <a:pathLst>
                <a:path w="81915" h="141605" extrusionOk="0">
                  <a:moveTo>
                    <a:pt x="21463" y="123990"/>
                  </a:moveTo>
                  <a:lnTo>
                    <a:pt x="17614" y="120142"/>
                  </a:lnTo>
                  <a:lnTo>
                    <a:pt x="12877" y="120142"/>
                  </a:lnTo>
                  <a:lnTo>
                    <a:pt x="3848" y="120142"/>
                  </a:lnTo>
                  <a:lnTo>
                    <a:pt x="0" y="123990"/>
                  </a:lnTo>
                  <a:lnTo>
                    <a:pt x="0" y="137756"/>
                  </a:lnTo>
                  <a:lnTo>
                    <a:pt x="3848" y="141592"/>
                  </a:lnTo>
                  <a:lnTo>
                    <a:pt x="17614" y="141592"/>
                  </a:lnTo>
                  <a:lnTo>
                    <a:pt x="21463" y="137756"/>
                  </a:lnTo>
                  <a:lnTo>
                    <a:pt x="21463" y="123990"/>
                  </a:lnTo>
                  <a:close/>
                </a:path>
                <a:path w="81915" h="141605" extrusionOk="0">
                  <a:moveTo>
                    <a:pt x="21463" y="93954"/>
                  </a:moveTo>
                  <a:lnTo>
                    <a:pt x="17614" y="90106"/>
                  </a:lnTo>
                  <a:lnTo>
                    <a:pt x="12877" y="90106"/>
                  </a:lnTo>
                  <a:lnTo>
                    <a:pt x="3848" y="90106"/>
                  </a:lnTo>
                  <a:lnTo>
                    <a:pt x="0" y="93954"/>
                  </a:lnTo>
                  <a:lnTo>
                    <a:pt x="0" y="107721"/>
                  </a:lnTo>
                  <a:lnTo>
                    <a:pt x="3848" y="111556"/>
                  </a:lnTo>
                  <a:lnTo>
                    <a:pt x="17614" y="111556"/>
                  </a:lnTo>
                  <a:lnTo>
                    <a:pt x="21463" y="107721"/>
                  </a:lnTo>
                  <a:lnTo>
                    <a:pt x="21463" y="93954"/>
                  </a:lnTo>
                  <a:close/>
                </a:path>
                <a:path w="81915" h="141605" extrusionOk="0">
                  <a:moveTo>
                    <a:pt x="21463" y="63919"/>
                  </a:moveTo>
                  <a:lnTo>
                    <a:pt x="17614" y="60071"/>
                  </a:lnTo>
                  <a:lnTo>
                    <a:pt x="12877" y="60071"/>
                  </a:lnTo>
                  <a:lnTo>
                    <a:pt x="3848" y="60071"/>
                  </a:lnTo>
                  <a:lnTo>
                    <a:pt x="0" y="63919"/>
                  </a:lnTo>
                  <a:lnTo>
                    <a:pt x="0" y="77685"/>
                  </a:lnTo>
                  <a:lnTo>
                    <a:pt x="3848" y="81521"/>
                  </a:lnTo>
                  <a:lnTo>
                    <a:pt x="17614" y="81521"/>
                  </a:lnTo>
                  <a:lnTo>
                    <a:pt x="21463" y="77685"/>
                  </a:lnTo>
                  <a:lnTo>
                    <a:pt x="21463" y="63919"/>
                  </a:lnTo>
                  <a:close/>
                </a:path>
                <a:path w="81915" h="141605" extrusionOk="0">
                  <a:moveTo>
                    <a:pt x="21463" y="33883"/>
                  </a:moveTo>
                  <a:lnTo>
                    <a:pt x="17614" y="30035"/>
                  </a:lnTo>
                  <a:lnTo>
                    <a:pt x="12877" y="30035"/>
                  </a:lnTo>
                  <a:lnTo>
                    <a:pt x="3848" y="30035"/>
                  </a:lnTo>
                  <a:lnTo>
                    <a:pt x="0" y="33883"/>
                  </a:lnTo>
                  <a:lnTo>
                    <a:pt x="0" y="47650"/>
                  </a:lnTo>
                  <a:lnTo>
                    <a:pt x="3848" y="51485"/>
                  </a:lnTo>
                  <a:lnTo>
                    <a:pt x="17614" y="51485"/>
                  </a:lnTo>
                  <a:lnTo>
                    <a:pt x="21463" y="47650"/>
                  </a:lnTo>
                  <a:lnTo>
                    <a:pt x="21463" y="33883"/>
                  </a:lnTo>
                  <a:close/>
                </a:path>
                <a:path w="81915" h="141605" extrusionOk="0">
                  <a:moveTo>
                    <a:pt x="21463" y="3848"/>
                  </a:moveTo>
                  <a:lnTo>
                    <a:pt x="17614" y="0"/>
                  </a:lnTo>
                  <a:lnTo>
                    <a:pt x="12877" y="0"/>
                  </a:lnTo>
                  <a:lnTo>
                    <a:pt x="3848" y="0"/>
                  </a:lnTo>
                  <a:lnTo>
                    <a:pt x="0" y="3848"/>
                  </a:lnTo>
                  <a:lnTo>
                    <a:pt x="0" y="17614"/>
                  </a:lnTo>
                  <a:lnTo>
                    <a:pt x="3848" y="21450"/>
                  </a:lnTo>
                  <a:lnTo>
                    <a:pt x="17614" y="21450"/>
                  </a:lnTo>
                  <a:lnTo>
                    <a:pt x="21463" y="17614"/>
                  </a:lnTo>
                  <a:lnTo>
                    <a:pt x="21463" y="3848"/>
                  </a:lnTo>
                  <a:close/>
                </a:path>
                <a:path w="81915" h="141605" extrusionOk="0">
                  <a:moveTo>
                    <a:pt x="81534" y="29591"/>
                  </a:moveTo>
                  <a:lnTo>
                    <a:pt x="77685" y="25742"/>
                  </a:lnTo>
                  <a:lnTo>
                    <a:pt x="72948" y="25742"/>
                  </a:lnTo>
                  <a:lnTo>
                    <a:pt x="63919" y="25742"/>
                  </a:lnTo>
                  <a:lnTo>
                    <a:pt x="60071" y="29591"/>
                  </a:lnTo>
                  <a:lnTo>
                    <a:pt x="60071" y="43357"/>
                  </a:lnTo>
                  <a:lnTo>
                    <a:pt x="63919" y="47193"/>
                  </a:lnTo>
                  <a:lnTo>
                    <a:pt x="77685" y="47193"/>
                  </a:lnTo>
                  <a:lnTo>
                    <a:pt x="81534" y="43357"/>
                  </a:lnTo>
                  <a:lnTo>
                    <a:pt x="81534" y="29591"/>
                  </a:lnTo>
                  <a:close/>
                </a:path>
              </a:pathLst>
            </a:custGeom>
            <a:solidFill>
              <a:srgbClr val="B3E1E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14"/>
          <p:cNvGrpSpPr/>
          <p:nvPr/>
        </p:nvGrpSpPr>
        <p:grpSpPr>
          <a:xfrm>
            <a:off x="4933024" y="1461250"/>
            <a:ext cx="211370" cy="161112"/>
            <a:chOff x="0" y="0"/>
            <a:chExt cx="291465" cy="226695"/>
          </a:xfrm>
        </p:grpSpPr>
        <p:sp>
          <p:nvSpPr>
            <p:cNvPr id="734" name="Google Shape;734;p14"/>
            <p:cNvSpPr/>
            <p:nvPr/>
          </p:nvSpPr>
          <p:spPr>
            <a:xfrm>
              <a:off x="0" y="0"/>
              <a:ext cx="291465" cy="226695"/>
            </a:xfrm>
            <a:custGeom>
              <a:avLst/>
              <a:gdLst/>
              <a:ahLst/>
              <a:cxnLst/>
              <a:rect l="l" t="t" r="r" b="b"/>
              <a:pathLst>
                <a:path w="291465" h="226695" extrusionOk="0">
                  <a:moveTo>
                    <a:pt x="283933" y="0"/>
                  </a:moveTo>
                  <a:lnTo>
                    <a:pt x="7251" y="0"/>
                  </a:lnTo>
                  <a:lnTo>
                    <a:pt x="0" y="7251"/>
                  </a:lnTo>
                  <a:lnTo>
                    <a:pt x="0" y="219240"/>
                  </a:lnTo>
                  <a:lnTo>
                    <a:pt x="7251" y="226479"/>
                  </a:lnTo>
                  <a:lnTo>
                    <a:pt x="283933" y="226479"/>
                  </a:lnTo>
                  <a:lnTo>
                    <a:pt x="291185" y="219240"/>
                  </a:lnTo>
                  <a:lnTo>
                    <a:pt x="291185" y="202222"/>
                  </a:lnTo>
                  <a:lnTo>
                    <a:pt x="24269" y="202222"/>
                  </a:lnTo>
                  <a:lnTo>
                    <a:pt x="24269" y="40449"/>
                  </a:lnTo>
                  <a:lnTo>
                    <a:pt x="291185" y="40449"/>
                  </a:lnTo>
                  <a:lnTo>
                    <a:pt x="291185" y="7251"/>
                  </a:lnTo>
                  <a:lnTo>
                    <a:pt x="283933" y="0"/>
                  </a:lnTo>
                  <a:close/>
                </a:path>
                <a:path w="291465" h="226695" extrusionOk="0">
                  <a:moveTo>
                    <a:pt x="291185" y="40449"/>
                  </a:moveTo>
                  <a:lnTo>
                    <a:pt x="266915" y="40449"/>
                  </a:lnTo>
                  <a:lnTo>
                    <a:pt x="266915" y="202222"/>
                  </a:lnTo>
                  <a:lnTo>
                    <a:pt x="291185" y="202222"/>
                  </a:lnTo>
                  <a:lnTo>
                    <a:pt x="291185" y="40449"/>
                  </a:lnTo>
                  <a:close/>
                </a:path>
              </a:pathLst>
            </a:custGeom>
            <a:solidFill>
              <a:srgbClr val="83AE7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5" name="Google Shape;735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073" y="72179"/>
              <a:ext cx="96481" cy="96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911" y="64927"/>
              <a:ext cx="84560" cy="966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g29a3ce31151_0_936"/>
          <p:cNvPicPr preferRelativeResize="0"/>
          <p:nvPr/>
        </p:nvPicPr>
        <p:blipFill rotWithShape="1">
          <a:blip r:embed="rId3">
            <a:alphaModFix/>
          </a:blip>
          <a:srcRect t="7239" b="14156"/>
          <a:stretch/>
        </p:blipFill>
        <p:spPr>
          <a:xfrm>
            <a:off x="0" y="20637"/>
            <a:ext cx="87247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979f5b3400_9_6"/>
          <p:cNvSpPr txBox="1">
            <a:spLocks noGrp="1"/>
          </p:cNvSpPr>
          <p:nvPr>
            <p:ph type="title"/>
          </p:nvPr>
        </p:nvSpPr>
        <p:spPr>
          <a:xfrm>
            <a:off x="235837" y="382874"/>
            <a:ext cx="77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Use cases and system functionalities</a:t>
            </a:r>
            <a:endParaRPr/>
          </a:p>
        </p:txBody>
      </p:sp>
      <p:sp>
        <p:nvSpPr>
          <p:cNvPr id="747" name="Google Shape;747;g2979f5b3400_9_6"/>
          <p:cNvSpPr txBox="1"/>
          <p:nvPr/>
        </p:nvSpPr>
        <p:spPr>
          <a:xfrm>
            <a:off x="305766" y="4782370"/>
            <a:ext cx="8293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Priority: High: within 1 year; Medium: within 1-3 years; Low: 3 or more years out</a:t>
            </a:r>
            <a:endParaRPr sz="120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748" name="Google Shape;748;g2979f5b3400_9_6"/>
          <p:cNvGraphicFramePr/>
          <p:nvPr/>
        </p:nvGraphicFramePr>
        <p:xfrm>
          <a:off x="235836" y="959602"/>
          <a:ext cx="8363100" cy="3765505"/>
        </p:xfrm>
        <a:graphic>
          <a:graphicData uri="http://schemas.openxmlformats.org/drawingml/2006/table">
            <a:tbl>
              <a:tblPr>
                <a:noFill/>
                <a:tableStyleId>{7AF15D41-F917-4A9C-BAFD-3F3DE8EC4C90}</a:tableStyleId>
              </a:tblPr>
              <a:tblGrid>
                <a:gridCol w="20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Use case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System link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Existing / Planned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Priority (1-5)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Example: 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Community follow up for missed appointments or services. 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Example: RapidPro in use by facilities and with CHWs 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Example: existing in 25% of communities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350" marB="45350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a8d30db4c_0_6"/>
          <p:cNvSpPr txBox="1">
            <a:spLocks noGrp="1"/>
          </p:cNvSpPr>
          <p:nvPr>
            <p:ph type="title"/>
          </p:nvPr>
        </p:nvSpPr>
        <p:spPr>
          <a:xfrm>
            <a:off x="454129" y="692729"/>
            <a:ext cx="7772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</a:pPr>
            <a:r>
              <a:rPr lang="en-US"/>
              <a:t>Digital Community Systems Vision Statement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81654-5465-1EF1-8A60-2C181275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83C4844C-A49C-1F97-AD95-C20E624D7C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Relevant Baseline Information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126193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 txBox="1">
            <a:spLocks noGrp="1"/>
          </p:cNvSpPr>
          <p:nvPr>
            <p:ph type="title"/>
          </p:nvPr>
        </p:nvSpPr>
        <p:spPr>
          <a:xfrm>
            <a:off x="211433" y="337864"/>
            <a:ext cx="77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</a:pPr>
            <a:r>
              <a:rPr lang="en-US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Baseline and stocktaking framework</a:t>
            </a:r>
            <a:endParaRPr sz="2000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244" name="Google Shape;244;p4"/>
          <p:cNvGraphicFramePr/>
          <p:nvPr/>
        </p:nvGraphicFramePr>
        <p:xfrm>
          <a:off x="211433" y="903224"/>
          <a:ext cx="8372725" cy="3931920"/>
        </p:xfrm>
        <a:graphic>
          <a:graphicData uri="http://schemas.openxmlformats.org/drawingml/2006/table">
            <a:tbl>
              <a:tblPr firstRow="1" bandRow="1">
                <a:noFill/>
                <a:tableStyleId>{9B0BB9E3-C6F9-42A1-ADAB-EDE63D63F7B4}</a:tableStyleId>
              </a:tblPr>
              <a:tblGrid>
                <a:gridCol w="22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6"/>
                          </a:solidFill>
                        </a:rPr>
                        <a:t>Areas</a:t>
                      </a:r>
                      <a:endParaRPr sz="1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Strengths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Major gaps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Leadership and Governance 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Data Governance, Legislation and Policy 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Funding for CHW Digital Health 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Digital Health Capacity, Implementations and Standards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Technical Capacity and Infrastructure 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"/>
          <p:cNvSpPr txBox="1"/>
          <p:nvPr/>
        </p:nvSpPr>
        <p:spPr>
          <a:xfrm>
            <a:off x="211433" y="228675"/>
            <a:ext cx="77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Baseline and stocktaking framework</a:t>
            </a:r>
            <a:endParaRPr sz="20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250" name="Google Shape;250;p6"/>
          <p:cNvGraphicFramePr/>
          <p:nvPr/>
        </p:nvGraphicFramePr>
        <p:xfrm>
          <a:off x="211433" y="794035"/>
          <a:ext cx="8372725" cy="4175750"/>
        </p:xfrm>
        <a:graphic>
          <a:graphicData uri="http://schemas.openxmlformats.org/drawingml/2006/table">
            <a:tbl>
              <a:tblPr firstRow="1" bandRow="1">
                <a:noFill/>
                <a:tableStyleId>{9B0BB9E3-C6F9-42A1-ADAB-EDE63D63F7B4}</a:tableStyleId>
              </a:tblPr>
              <a:tblGrid>
                <a:gridCol w="22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6"/>
                          </a:solidFill>
                        </a:rPr>
                        <a:t>Areas</a:t>
                      </a:r>
                      <a:endParaRPr sz="1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Strengths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Major gaps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350" marB="4535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Scale and Scope of digital community health systems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Interoperability with Other Health Information Systems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Appropriate Digital Health for Management and Quality of CH Programs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Operational logistics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CHW digital literacy 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Program Data Use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accent6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3EF4F-AF10-5774-C9DE-20E7CE303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g29a3ce31151_0_881">
            <a:extLst>
              <a:ext uri="{FF2B5EF4-FFF2-40B4-BE49-F238E27FC236}">
                <a16:creationId xmlns:a16="http://schemas.microsoft.com/office/drawing/2014/main" id="{391F8141-325E-A2A5-B218-9D4B12EFF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User Personas 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172856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a3ce31151_2_0"/>
          <p:cNvSpPr txBox="1">
            <a:spLocks noGrp="1"/>
          </p:cNvSpPr>
          <p:nvPr>
            <p:ph type="title"/>
          </p:nvPr>
        </p:nvSpPr>
        <p:spPr>
          <a:xfrm>
            <a:off x="222737" y="152400"/>
            <a:ext cx="82746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</a:pPr>
            <a:r>
              <a:rPr lang="en-US" b="1"/>
              <a:t>User persona template (update and duplicate as needed)</a:t>
            </a:r>
            <a:endParaRPr/>
          </a:p>
        </p:txBody>
      </p:sp>
      <p:graphicFrame>
        <p:nvGraphicFramePr>
          <p:cNvPr id="264" name="Google Shape;264;g29a3ce31151_2_0"/>
          <p:cNvGraphicFramePr/>
          <p:nvPr/>
        </p:nvGraphicFramePr>
        <p:xfrm>
          <a:off x="260220" y="604074"/>
          <a:ext cx="8623450" cy="3974250"/>
        </p:xfrm>
        <a:graphic>
          <a:graphicData uri="http://schemas.openxmlformats.org/drawingml/2006/table">
            <a:tbl>
              <a:tblPr>
                <a:noFill/>
                <a:tableStyleId>{7AF15D41-F917-4A9C-BAFD-3F3DE8EC4C90}</a:tableStyleId>
              </a:tblPr>
              <a:tblGrid>
                <a:gridCol w="22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400">
                <a:tc rowSpan="2"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Persona​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333333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Name, Job Title</a:t>
                      </a:r>
                      <a:endParaRPr sz="1400" u="none" strike="noStrike" cap="none"/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i="1" u="none" strike="noStrike" cap="none">
                          <a:solidFill>
                            <a:schemeClr val="lt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(eg: Joseph Dube, District Health Information Manager)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Demographics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333333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Age: </a:t>
                      </a:r>
                      <a:endParaRPr sz="1100" u="none" strike="noStrike" cap="none">
                        <a:solidFill>
                          <a:srgbClr val="333333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333333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Experience: </a:t>
                      </a:r>
                      <a:endParaRPr sz="1400" u="none" strike="noStrike" cap="none"/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333333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Context description:</a:t>
                      </a:r>
                      <a:endParaRPr sz="1100" u="none" strike="noStrike" cap="none">
                        <a:solidFill>
                          <a:srgbClr val="333333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600"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Responsibilities​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D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Primary narrative workflows / journey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Challenges, pain points, and bottlenecks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D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5" name="Google Shape;265;g29a3ce31151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616" y="716339"/>
            <a:ext cx="1552748" cy="125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lladiumDefault">
  <a:themeElements>
    <a:clrScheme name="Gre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4A70B"/>
      </a:accent1>
      <a:accent2>
        <a:srgbClr val="BA0C2F"/>
      </a:accent2>
      <a:accent3>
        <a:srgbClr val="8D6E97"/>
      </a:accent3>
      <a:accent4>
        <a:srgbClr val="E57200"/>
      </a:accent4>
      <a:accent5>
        <a:srgbClr val="05C3DE"/>
      </a:accent5>
      <a:accent6>
        <a:srgbClr val="FFC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Custom</PresentationFormat>
  <Paragraphs>194</Paragraphs>
  <Slides>34</Slides>
  <Notes>24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Cabin</vt:lpstr>
      <vt:lpstr>Gill Sans</vt:lpstr>
      <vt:lpstr>Calibri</vt:lpstr>
      <vt:lpstr>Roboto</vt:lpstr>
      <vt:lpstr>Trebuchet MS</vt:lpstr>
      <vt:lpstr>16.9-Template_4.29.2016</vt:lpstr>
      <vt:lpstr>PalladiumDefault</vt:lpstr>
      <vt:lpstr>[Country Name]</vt:lpstr>
      <vt:lpstr>Digital Community System Presentation - our work so far </vt:lpstr>
      <vt:lpstr>Vision</vt:lpstr>
      <vt:lpstr>Digital Community Systems Vision Statement</vt:lpstr>
      <vt:lpstr>Relevant Baseline Information</vt:lpstr>
      <vt:lpstr>Baseline and stocktaking framework</vt:lpstr>
      <vt:lpstr>PowerPoint Presentation</vt:lpstr>
      <vt:lpstr>User Personas </vt:lpstr>
      <vt:lpstr>User persona template (update and duplicate as needed)</vt:lpstr>
      <vt:lpstr>Journeys</vt:lpstr>
      <vt:lpstr>Journey 1: [PERSONA] + [Journey]</vt:lpstr>
      <vt:lpstr>Prioritized Use Cases</vt:lpstr>
      <vt:lpstr>[DELETE SLIDE]</vt:lpstr>
      <vt:lpstr>Prioritized Use Cases</vt:lpstr>
      <vt:lpstr>Prioritized Use Cases</vt:lpstr>
      <vt:lpstr>Prioritized Use Cases</vt:lpstr>
      <vt:lpstr>Leadership, Governance and Coordination</vt:lpstr>
      <vt:lpstr>Governance, Leadership and Coordination - Structures</vt:lpstr>
      <vt:lpstr>PowerPoint Presentation</vt:lpstr>
      <vt:lpstr>Enabling Environment </vt:lpstr>
      <vt:lpstr>Enabling Environment: Current and Future State</vt:lpstr>
      <vt:lpstr>Monitoring progress and continuous learning</vt:lpstr>
      <vt:lpstr>PowerPoint Presentation</vt:lpstr>
      <vt:lpstr>Other Important Areas</vt:lpstr>
      <vt:lpstr>Next Steps</vt:lpstr>
      <vt:lpstr>PowerPoint Presentation</vt:lpstr>
      <vt:lpstr>Icon Bank</vt:lpstr>
      <vt:lpstr>Personas</vt:lpstr>
      <vt:lpstr>Places</vt:lpstr>
      <vt:lpstr>Use Cases</vt:lpstr>
      <vt:lpstr>ARCHIVE</vt:lpstr>
      <vt:lpstr>Existing and planned digital community systems by core functionality</vt:lpstr>
      <vt:lpstr>PowerPoint Presentation</vt:lpstr>
      <vt:lpstr>Use cases and system functionalities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[Country Name]</dc:title>
  <dc:creator>Rhonwyn Cornell</dc:creator>
  <cp:lastModifiedBy>Nigussie, Netsanet</cp:lastModifiedBy>
  <cp:revision>1</cp:revision>
  <dcterms:modified xsi:type="dcterms:W3CDTF">2024-02-26T07:50:05Z</dcterms:modified>
</cp:coreProperties>
</file>