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  <p:sldMasterId id="2147483697" r:id="rId2"/>
  </p:sldMasterIdLst>
  <p:notesMasterIdLst>
    <p:notesMasterId r:id="rId5"/>
  </p:notesMasterIdLst>
  <p:sldIdLst>
    <p:sldId id="256" r:id="rId3"/>
    <p:sldId id="257" r:id="rId4"/>
  </p:sldIdLst>
  <p:sldSz cx="9144000" cy="5143500" type="screen16x9"/>
  <p:notesSz cx="6858000" cy="9144000"/>
  <p:embeddedFontLst>
    <p:embeddedFont>
      <p:font typeface="Cabin" panose="020B0604020202020204" charset="0"/>
      <p:regular r:id="rId6"/>
      <p:bold r:id="rId7"/>
      <p:italic r:id="rId8"/>
      <p:boldItalic r:id="rId9"/>
    </p:embeddedFont>
    <p:embeddedFont>
      <p:font typeface="Gill Sans" panose="020B0604020202020204" charset="0"/>
      <p:regular r:id="rId10"/>
      <p:bold r:id="rId11"/>
    </p:embeddedFont>
    <p:embeddedFont>
      <p:font typeface="Trebuchet MS" panose="020B060302020202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FDD3782-6269-48D0-B393-17C247B78D04}">
  <a:tblStyle styleId="{CFDD3782-6269-48D0-B393-17C247B78D0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9c16827e62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g29c16827e62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6" name="Google Shape;236;g29c16827e62_0_19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9c16827e62_0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9c16827e62_0_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1 Content">
  <p:cSld name="3_Red/Gray 1 Content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686104" y="677485"/>
            <a:ext cx="7772400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0067B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685800" y="1286662"/>
            <a:ext cx="7772400" cy="31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»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1 Content">
  <p:cSld name="1_Red/Gray 1 Content"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686104" y="677485"/>
            <a:ext cx="7772400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body" idx="1"/>
          </p:nvPr>
        </p:nvSpPr>
        <p:spPr>
          <a:xfrm>
            <a:off x="685800" y="1286662"/>
            <a:ext cx="7772400" cy="31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»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60" name="Google Shape;60;p15"/>
          <p:cNvPicPr preferRelativeResize="0"/>
          <p:nvPr/>
        </p:nvPicPr>
        <p:blipFill rotWithShape="1">
          <a:blip r:embed="rId2">
            <a:alphaModFix/>
          </a:blip>
          <a:srcRect l="47967" r="47967"/>
          <a:stretch/>
        </p:blipFill>
        <p:spPr>
          <a:xfrm>
            <a:off x="8772041" y="0"/>
            <a:ext cx="37195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vider - Full Red">
  <p:cSld name="1_Divider - Full Red">
    <p:bg>
      <p:bgPr>
        <a:solidFill>
          <a:srgbClr val="002F6C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/>
          <p:nvPr/>
        </p:nvSpPr>
        <p:spPr>
          <a:xfrm>
            <a:off x="137160" y="1427449"/>
            <a:ext cx="8869800" cy="3570900"/>
          </a:xfrm>
          <a:prstGeom prst="rect">
            <a:avLst/>
          </a:prstGeom>
          <a:solidFill>
            <a:srgbClr val="E2ED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683805" y="2206595"/>
            <a:ext cx="5486400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bin"/>
              <a:buNone/>
              <a:defRPr sz="2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64" name="Google Shape;64;p16"/>
          <p:cNvPicPr preferRelativeResize="0"/>
          <p:nvPr/>
        </p:nvPicPr>
        <p:blipFill rotWithShape="1">
          <a:blip r:embed="rId2">
            <a:alphaModFix/>
          </a:blip>
          <a:srcRect l="9707" t="9122" r="10260" b="10851"/>
          <a:stretch/>
        </p:blipFill>
        <p:spPr>
          <a:xfrm>
            <a:off x="737976" y="4310397"/>
            <a:ext cx="1050595" cy="407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6"/>
          <p:cNvPicPr preferRelativeResize="0"/>
          <p:nvPr/>
        </p:nvPicPr>
        <p:blipFill rotWithShape="1">
          <a:blip r:embed="rId3">
            <a:alphaModFix/>
          </a:blip>
          <a:srcRect t="35651" b="35651"/>
          <a:stretch/>
        </p:blipFill>
        <p:spPr>
          <a:xfrm>
            <a:off x="137160" y="144914"/>
            <a:ext cx="8869680" cy="1430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Full Red">
  <p:cSld name="2_Divider - Full Red">
    <p:bg>
      <p:bgPr>
        <a:solidFill>
          <a:srgbClr val="BA0C2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/>
          <p:nvPr/>
        </p:nvSpPr>
        <p:spPr>
          <a:xfrm>
            <a:off x="137160" y="1427449"/>
            <a:ext cx="8869800" cy="3570900"/>
          </a:xfrm>
          <a:prstGeom prst="rect">
            <a:avLst/>
          </a:prstGeom>
          <a:solidFill>
            <a:srgbClr val="E1E0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17"/>
          <p:cNvPicPr preferRelativeResize="0"/>
          <p:nvPr/>
        </p:nvPicPr>
        <p:blipFill rotWithShape="1">
          <a:blip r:embed="rId2">
            <a:alphaModFix/>
          </a:blip>
          <a:srcRect l="9707" t="9122" r="10260" b="10851"/>
          <a:stretch/>
        </p:blipFill>
        <p:spPr>
          <a:xfrm>
            <a:off x="737976" y="4310397"/>
            <a:ext cx="1050595" cy="407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7"/>
          <p:cNvPicPr preferRelativeResize="0"/>
          <p:nvPr/>
        </p:nvPicPr>
        <p:blipFill rotWithShape="1">
          <a:blip r:embed="rId3">
            <a:alphaModFix/>
          </a:blip>
          <a:srcRect t="35651" b="35651"/>
          <a:stretch/>
        </p:blipFill>
        <p:spPr>
          <a:xfrm>
            <a:off x="137160" y="144914"/>
            <a:ext cx="8869680" cy="143080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7"/>
          <p:cNvSpPr txBox="1">
            <a:spLocks noGrp="1"/>
          </p:cNvSpPr>
          <p:nvPr>
            <p:ph type="title"/>
          </p:nvPr>
        </p:nvSpPr>
        <p:spPr>
          <a:xfrm>
            <a:off x="683805" y="2571750"/>
            <a:ext cx="5486400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bin"/>
              <a:buNone/>
              <a:defRPr sz="2400" b="0" i="0" u="none" strike="noStrike" cap="none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Full Red">
  <p:cSld name="Divider - Full Red">
    <p:bg>
      <p:bgPr>
        <a:solidFill>
          <a:srgbClr val="BA0C2F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/>
          <p:nvPr/>
        </p:nvSpPr>
        <p:spPr>
          <a:xfrm>
            <a:off x="137160" y="1427449"/>
            <a:ext cx="8869800" cy="3570900"/>
          </a:xfrm>
          <a:prstGeom prst="rect">
            <a:avLst/>
          </a:prstGeom>
          <a:solidFill>
            <a:srgbClr val="FEEA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p18"/>
          <p:cNvPicPr preferRelativeResize="0"/>
          <p:nvPr/>
        </p:nvPicPr>
        <p:blipFill rotWithShape="1">
          <a:blip r:embed="rId2">
            <a:alphaModFix/>
          </a:blip>
          <a:srcRect l="9707" t="9122" r="10260" b="10851"/>
          <a:stretch/>
        </p:blipFill>
        <p:spPr>
          <a:xfrm>
            <a:off x="737976" y="4310397"/>
            <a:ext cx="1050595" cy="407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8"/>
          <p:cNvPicPr preferRelativeResize="0"/>
          <p:nvPr/>
        </p:nvPicPr>
        <p:blipFill rotWithShape="1">
          <a:blip r:embed="rId3">
            <a:alphaModFix/>
          </a:blip>
          <a:srcRect t="35651" b="35651"/>
          <a:stretch/>
        </p:blipFill>
        <p:spPr>
          <a:xfrm>
            <a:off x="137160" y="144914"/>
            <a:ext cx="8869680" cy="1430801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>
            <a:off x="683805" y="2571750"/>
            <a:ext cx="5486400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bin"/>
              <a:buNone/>
              <a:defRPr sz="24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2 Content">
  <p:cSld name="1_Red/Gray 2 Content"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686104" y="1286662"/>
            <a:ext cx="3809700" cy="31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body" idx="2"/>
          </p:nvPr>
        </p:nvSpPr>
        <p:spPr>
          <a:xfrm>
            <a:off x="4648200" y="1286662"/>
            <a:ext cx="3810300" cy="31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>
            <a:off x="686104" y="673810"/>
            <a:ext cx="777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Info">
  <p:cSld name="Contact Info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152761"/>
            <a:ext cx="8768836" cy="4837977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0"/>
          <p:cNvSpPr txBox="1">
            <a:spLocks noGrp="1"/>
          </p:cNvSpPr>
          <p:nvPr>
            <p:ph type="body" idx="1"/>
          </p:nvPr>
        </p:nvSpPr>
        <p:spPr>
          <a:xfrm rot="-5400000">
            <a:off x="7870635" y="1089061"/>
            <a:ext cx="2057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pic>
        <p:nvPicPr>
          <p:cNvPr id="83" name="Google Shape;83;p20" descr="USAID_Logo_White_v0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805" y="4310397"/>
            <a:ext cx="1360681" cy="40763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20"/>
          <p:cNvSpPr txBox="1">
            <a:spLocks noGrp="1"/>
          </p:cNvSpPr>
          <p:nvPr>
            <p:ph type="subTitle" idx="2"/>
          </p:nvPr>
        </p:nvSpPr>
        <p:spPr>
          <a:xfrm>
            <a:off x="685800" y="3110247"/>
            <a:ext cx="3429000" cy="1200300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ill Sans"/>
              <a:buNone/>
              <a:defRPr sz="16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Gill Sans"/>
              <a:buNone/>
              <a:defRPr sz="16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Gill Sans"/>
              <a:buNone/>
              <a:defRPr sz="18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Gill Sans"/>
              <a:buNone/>
              <a:defRPr sz="16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Gill Sans"/>
              <a:buNone/>
              <a:defRPr sz="14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sz="20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sz="20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sz="20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sz="20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Full Photo">
  <p:cSld name="Cover - Full Photo">
    <p:bg>
      <p:bgPr>
        <a:solidFill>
          <a:schemeClr val="dk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/>
          <p:nvPr/>
        </p:nvSpPr>
        <p:spPr>
          <a:xfrm>
            <a:off x="152400" y="152774"/>
            <a:ext cx="8839200" cy="4838100"/>
          </a:xfrm>
          <a:prstGeom prst="rect">
            <a:avLst/>
          </a:prstGeom>
          <a:solidFill>
            <a:srgbClr val="002F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21"/>
          <p:cNvPicPr preferRelativeResize="0"/>
          <p:nvPr/>
        </p:nvPicPr>
        <p:blipFill rotWithShape="1">
          <a:blip r:embed="rId2">
            <a:alphaModFix/>
          </a:blip>
          <a:srcRect t="12483" b="4735"/>
          <a:stretch/>
        </p:blipFill>
        <p:spPr>
          <a:xfrm>
            <a:off x="152400" y="152762"/>
            <a:ext cx="8839200" cy="4837977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21"/>
          <p:cNvSpPr txBox="1">
            <a:spLocks noGrp="1"/>
          </p:cNvSpPr>
          <p:nvPr>
            <p:ph type="ctrTitle"/>
          </p:nvPr>
        </p:nvSpPr>
        <p:spPr>
          <a:xfrm>
            <a:off x="685800" y="1589035"/>
            <a:ext cx="3886200" cy="1200300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sz="24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subTitle" idx="1"/>
          </p:nvPr>
        </p:nvSpPr>
        <p:spPr>
          <a:xfrm>
            <a:off x="685800" y="3110247"/>
            <a:ext cx="3429000" cy="1200300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ill Sans"/>
              <a:buNone/>
              <a:defRPr sz="16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Gill Sans"/>
              <a:buNone/>
              <a:defRPr sz="16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Gill Sans"/>
              <a:buNone/>
              <a:defRPr sz="18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Gill Sans"/>
              <a:buNone/>
              <a:defRPr sz="16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Gill Sans"/>
              <a:buNone/>
              <a:defRPr sz="14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sz="20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sz="20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sz="20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sz="20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body" idx="2"/>
          </p:nvPr>
        </p:nvSpPr>
        <p:spPr>
          <a:xfrm rot="-5400000">
            <a:off x="7870634" y="1089061"/>
            <a:ext cx="2057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pic>
        <p:nvPicPr>
          <p:cNvPr id="91" name="Google Shape;91;p21" descr="USAID_Logo_White_v0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805" y="565400"/>
            <a:ext cx="1360681" cy="407728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Full Photo 1 1 1">
  <p:cSld name="Cover - Full Photo 1 1 1">
    <p:bg>
      <p:bgPr>
        <a:solidFill>
          <a:schemeClr val="dk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2"/>
          <p:cNvPicPr preferRelativeResize="0"/>
          <p:nvPr/>
        </p:nvPicPr>
        <p:blipFill rotWithShape="1">
          <a:blip r:embed="rId2">
            <a:alphaModFix/>
          </a:blip>
          <a:srcRect t="961" b="951"/>
          <a:stretch/>
        </p:blipFill>
        <p:spPr>
          <a:xfrm>
            <a:off x="152400" y="152762"/>
            <a:ext cx="8768829" cy="483797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2"/>
          <p:cNvSpPr txBox="1">
            <a:spLocks noGrp="1"/>
          </p:cNvSpPr>
          <p:nvPr>
            <p:ph type="ctrTitle"/>
          </p:nvPr>
        </p:nvSpPr>
        <p:spPr>
          <a:xfrm>
            <a:off x="685800" y="1589035"/>
            <a:ext cx="3886200" cy="1200300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sz="24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5" name="Google Shape;95;p22"/>
          <p:cNvSpPr txBox="1">
            <a:spLocks noGrp="1"/>
          </p:cNvSpPr>
          <p:nvPr>
            <p:ph type="subTitle" idx="1"/>
          </p:nvPr>
        </p:nvSpPr>
        <p:spPr>
          <a:xfrm>
            <a:off x="685800" y="3110247"/>
            <a:ext cx="3429000" cy="1200300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ill Sans"/>
              <a:buNone/>
              <a:defRPr sz="16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Gill Sans"/>
              <a:buNone/>
              <a:defRPr sz="16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Gill Sans"/>
              <a:buNone/>
              <a:defRPr sz="18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Gill Sans"/>
              <a:buNone/>
              <a:defRPr sz="16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Gill Sans"/>
              <a:buNone/>
              <a:defRPr sz="14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sz="20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sz="20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sz="20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sz="20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body" idx="2"/>
          </p:nvPr>
        </p:nvSpPr>
        <p:spPr>
          <a:xfrm rot="-5400000">
            <a:off x="7870634" y="1089061"/>
            <a:ext cx="2057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pic>
        <p:nvPicPr>
          <p:cNvPr id="97" name="Google Shape;97;p22" descr="USAID_Logo_White_v0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805" y="565400"/>
            <a:ext cx="1360681" cy="407728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Full Photo 1">
  <p:cSld name="Cover - Full Photo_1">
    <p:bg>
      <p:bgPr>
        <a:solidFill>
          <a:schemeClr val="dk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3"/>
          <p:cNvPicPr preferRelativeResize="0"/>
          <p:nvPr/>
        </p:nvPicPr>
        <p:blipFill rotWithShape="1">
          <a:blip r:embed="rId2">
            <a:alphaModFix/>
          </a:blip>
          <a:srcRect t="16358" b="852"/>
          <a:stretch/>
        </p:blipFill>
        <p:spPr>
          <a:xfrm>
            <a:off x="152400" y="152762"/>
            <a:ext cx="8839199" cy="4837976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3"/>
          <p:cNvSpPr txBox="1">
            <a:spLocks noGrp="1"/>
          </p:cNvSpPr>
          <p:nvPr>
            <p:ph type="ctrTitle"/>
          </p:nvPr>
        </p:nvSpPr>
        <p:spPr>
          <a:xfrm>
            <a:off x="685800" y="1589035"/>
            <a:ext cx="3886200" cy="1200300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sz="24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1" name="Google Shape;101;p23"/>
          <p:cNvSpPr txBox="1">
            <a:spLocks noGrp="1"/>
          </p:cNvSpPr>
          <p:nvPr>
            <p:ph type="subTitle" idx="1"/>
          </p:nvPr>
        </p:nvSpPr>
        <p:spPr>
          <a:xfrm>
            <a:off x="685800" y="3110247"/>
            <a:ext cx="3429000" cy="1200300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ill Sans"/>
              <a:buNone/>
              <a:defRPr sz="16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Gill Sans"/>
              <a:buNone/>
              <a:defRPr sz="16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Gill Sans"/>
              <a:buNone/>
              <a:defRPr sz="18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Gill Sans"/>
              <a:buNone/>
              <a:defRPr sz="16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Gill Sans"/>
              <a:buNone/>
              <a:defRPr sz="14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sz="20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sz="20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sz="20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sz="20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2" name="Google Shape;102;p23"/>
          <p:cNvSpPr txBox="1">
            <a:spLocks noGrp="1"/>
          </p:cNvSpPr>
          <p:nvPr>
            <p:ph type="body" idx="2"/>
          </p:nvPr>
        </p:nvSpPr>
        <p:spPr>
          <a:xfrm rot="-5400000">
            <a:off x="7870634" y="1089061"/>
            <a:ext cx="2057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pic>
        <p:nvPicPr>
          <p:cNvPr id="103" name="Google Shape;103;p23" descr="USAID_Logo_White_v0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805" y="565400"/>
            <a:ext cx="1360681" cy="407728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Full Photo 1 1">
  <p:cSld name="Cover - Full Photo_1_1">
    <p:bg>
      <p:bgPr>
        <a:solidFill>
          <a:schemeClr val="dk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4"/>
          <p:cNvPicPr preferRelativeResize="0"/>
          <p:nvPr/>
        </p:nvPicPr>
        <p:blipFill rotWithShape="1">
          <a:blip r:embed="rId2">
            <a:alphaModFix/>
          </a:blip>
          <a:srcRect t="8609" b="8609"/>
          <a:stretch/>
        </p:blipFill>
        <p:spPr>
          <a:xfrm>
            <a:off x="152400" y="152762"/>
            <a:ext cx="8839199" cy="483797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4"/>
          <p:cNvSpPr txBox="1">
            <a:spLocks noGrp="1"/>
          </p:cNvSpPr>
          <p:nvPr>
            <p:ph type="dt" idx="10"/>
          </p:nvPr>
        </p:nvSpPr>
        <p:spPr>
          <a:xfrm>
            <a:off x="152400" y="4806072"/>
            <a:ext cx="21336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7" name="Google Shape;107;p24"/>
          <p:cNvSpPr txBox="1">
            <a:spLocks noGrp="1"/>
          </p:cNvSpPr>
          <p:nvPr>
            <p:ph type="ftr" idx="11"/>
          </p:nvPr>
        </p:nvSpPr>
        <p:spPr>
          <a:xfrm>
            <a:off x="3124200" y="4806072"/>
            <a:ext cx="28956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8" name="Google Shape;108;p24"/>
          <p:cNvSpPr txBox="1">
            <a:spLocks noGrp="1"/>
          </p:cNvSpPr>
          <p:nvPr>
            <p:ph type="sldNum" idx="12"/>
          </p:nvPr>
        </p:nvSpPr>
        <p:spPr>
          <a:xfrm>
            <a:off x="6858000" y="4806072"/>
            <a:ext cx="21336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9" name="Google Shape;109;p24"/>
          <p:cNvSpPr txBox="1">
            <a:spLocks noGrp="1"/>
          </p:cNvSpPr>
          <p:nvPr>
            <p:ph type="ctrTitle"/>
          </p:nvPr>
        </p:nvSpPr>
        <p:spPr>
          <a:xfrm>
            <a:off x="685800" y="1589035"/>
            <a:ext cx="3886200" cy="1200300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sz="24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0" name="Google Shape;110;p24"/>
          <p:cNvSpPr txBox="1">
            <a:spLocks noGrp="1"/>
          </p:cNvSpPr>
          <p:nvPr>
            <p:ph type="subTitle" idx="1"/>
          </p:nvPr>
        </p:nvSpPr>
        <p:spPr>
          <a:xfrm>
            <a:off x="685800" y="3110247"/>
            <a:ext cx="3429000" cy="1200300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ill Sans"/>
              <a:buNone/>
              <a:defRPr sz="16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Gill Sans"/>
              <a:buNone/>
              <a:defRPr sz="16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Gill Sans"/>
              <a:buNone/>
              <a:defRPr sz="18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Gill Sans"/>
              <a:buNone/>
              <a:defRPr sz="16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Gill Sans"/>
              <a:buNone/>
              <a:defRPr sz="14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sz="20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sz="20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sz="20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sz="20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1" name="Google Shape;111;p24"/>
          <p:cNvSpPr txBox="1">
            <a:spLocks noGrp="1"/>
          </p:cNvSpPr>
          <p:nvPr>
            <p:ph type="body" idx="2"/>
          </p:nvPr>
        </p:nvSpPr>
        <p:spPr>
          <a:xfrm rot="-5400000">
            <a:off x="7870634" y="1089061"/>
            <a:ext cx="2057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pic>
        <p:nvPicPr>
          <p:cNvPr id="112" name="Google Shape;112;p24" descr="USAID_Logo_White_v0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805" y="565400"/>
            <a:ext cx="1360681" cy="407728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1 Content + Bottom Photo">
  <p:cSld name="1_Red/Gray 1 Content + Bottom Photo">
    <p:bg>
      <p:bgPr>
        <a:solidFill>
          <a:schemeClr val="lt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5"/>
          <p:cNvSpPr txBox="1">
            <a:spLocks noGrp="1"/>
          </p:cNvSpPr>
          <p:nvPr>
            <p:ph type="body" idx="1"/>
          </p:nvPr>
        </p:nvSpPr>
        <p:spPr>
          <a:xfrm>
            <a:off x="685800" y="1286662"/>
            <a:ext cx="7772400" cy="11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ill Sans"/>
              <a:buChar char="»"/>
              <a:defRPr sz="140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5" name="Google Shape;115;p25"/>
          <p:cNvSpPr txBox="1">
            <a:spLocks noGrp="1"/>
          </p:cNvSpPr>
          <p:nvPr>
            <p:ph type="body" idx="2"/>
          </p:nvPr>
        </p:nvSpPr>
        <p:spPr>
          <a:xfrm rot="-5400000">
            <a:off x="7870635" y="3508049"/>
            <a:ext cx="2057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16" name="Google Shape;116;p25"/>
          <p:cNvSpPr txBox="1">
            <a:spLocks noGrp="1"/>
          </p:cNvSpPr>
          <p:nvPr>
            <p:ph type="title"/>
          </p:nvPr>
        </p:nvSpPr>
        <p:spPr>
          <a:xfrm>
            <a:off x="686104" y="673810"/>
            <a:ext cx="777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ver - Full Red">
  <p:cSld name="1_Cover - Full Red">
    <p:bg>
      <p:bgPr>
        <a:solidFill>
          <a:srgbClr val="002F6C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6" descr="USAID_Logo_White_v0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3805" y="565400"/>
            <a:ext cx="1360681" cy="40763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6"/>
          <p:cNvSpPr txBox="1">
            <a:spLocks noGrp="1"/>
          </p:cNvSpPr>
          <p:nvPr>
            <p:ph type="ctrTitle"/>
          </p:nvPr>
        </p:nvSpPr>
        <p:spPr>
          <a:xfrm>
            <a:off x="685800" y="1589035"/>
            <a:ext cx="38862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sz="24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0" name="Google Shape;120;p26"/>
          <p:cNvSpPr txBox="1">
            <a:spLocks noGrp="1"/>
          </p:cNvSpPr>
          <p:nvPr>
            <p:ph type="subTitle" idx="1"/>
          </p:nvPr>
        </p:nvSpPr>
        <p:spPr>
          <a:xfrm>
            <a:off x="685800" y="3110247"/>
            <a:ext cx="342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ill Sans"/>
              <a:buNone/>
              <a:defRPr sz="16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Gill Sans"/>
              <a:buNone/>
              <a:defRPr sz="16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Gill Sans"/>
              <a:buNone/>
              <a:defRPr sz="18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Gill Sans"/>
              <a:buNone/>
              <a:defRPr sz="16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Gill Sans"/>
              <a:buNone/>
              <a:defRPr sz="14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sz="20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sz="20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sz="20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sz="20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Full Photo 1 1 1 1">
  <p:cSld name="Cover - Full Photo 1 1 1 1">
    <p:bg>
      <p:bgPr>
        <a:solidFill>
          <a:schemeClr val="dk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7"/>
          <p:cNvPicPr preferRelativeResize="0"/>
          <p:nvPr/>
        </p:nvPicPr>
        <p:blipFill rotWithShape="1">
          <a:blip r:embed="rId2">
            <a:alphaModFix/>
          </a:blip>
          <a:srcRect t="16358" b="852"/>
          <a:stretch/>
        </p:blipFill>
        <p:spPr>
          <a:xfrm>
            <a:off x="152400" y="152762"/>
            <a:ext cx="8839199" cy="483797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7"/>
          <p:cNvSpPr txBox="1">
            <a:spLocks noGrp="1"/>
          </p:cNvSpPr>
          <p:nvPr>
            <p:ph type="ctrTitle"/>
          </p:nvPr>
        </p:nvSpPr>
        <p:spPr>
          <a:xfrm>
            <a:off x="685800" y="1589035"/>
            <a:ext cx="3886200" cy="1200300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sz="24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4" name="Google Shape;124;p27"/>
          <p:cNvSpPr txBox="1">
            <a:spLocks noGrp="1"/>
          </p:cNvSpPr>
          <p:nvPr>
            <p:ph type="subTitle" idx="1"/>
          </p:nvPr>
        </p:nvSpPr>
        <p:spPr>
          <a:xfrm>
            <a:off x="685800" y="3110247"/>
            <a:ext cx="3429000" cy="1200300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ill Sans"/>
              <a:buNone/>
              <a:defRPr sz="16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Gill Sans"/>
              <a:buNone/>
              <a:defRPr sz="16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Gill Sans"/>
              <a:buNone/>
              <a:defRPr sz="18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Gill Sans"/>
              <a:buNone/>
              <a:defRPr sz="16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Gill Sans"/>
              <a:buNone/>
              <a:defRPr sz="14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sz="20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sz="20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sz="20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ill Sans"/>
              <a:buNone/>
              <a:defRPr sz="200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5" name="Google Shape;125;p27"/>
          <p:cNvSpPr txBox="1">
            <a:spLocks noGrp="1"/>
          </p:cNvSpPr>
          <p:nvPr>
            <p:ph type="body" idx="2"/>
          </p:nvPr>
        </p:nvSpPr>
        <p:spPr>
          <a:xfrm rot="-5400000">
            <a:off x="7870634" y="1089061"/>
            <a:ext cx="2057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pic>
        <p:nvPicPr>
          <p:cNvPr id="126" name="Google Shape;126;p27" descr="USAID_Logo_White_v0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805" y="565400"/>
            <a:ext cx="1360681" cy="407728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">
  <p:cSld name="Custom Layout 1 1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8"/>
          <p:cNvSpPr/>
          <p:nvPr/>
        </p:nvSpPr>
        <p:spPr>
          <a:xfrm>
            <a:off x="149650" y="1342452"/>
            <a:ext cx="8841900" cy="3642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8"/>
          <p:cNvSpPr txBox="1">
            <a:spLocks noGrp="1"/>
          </p:cNvSpPr>
          <p:nvPr>
            <p:ph type="ctrTitle"/>
          </p:nvPr>
        </p:nvSpPr>
        <p:spPr>
          <a:xfrm>
            <a:off x="685800" y="1589035"/>
            <a:ext cx="3886200" cy="1200300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sz="24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0" name="Google Shape;130;p28"/>
          <p:cNvSpPr txBox="1">
            <a:spLocks noGrp="1"/>
          </p:cNvSpPr>
          <p:nvPr>
            <p:ph type="subTitle" idx="1"/>
          </p:nvPr>
        </p:nvSpPr>
        <p:spPr>
          <a:xfrm>
            <a:off x="685800" y="3110247"/>
            <a:ext cx="3429000" cy="1200300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ill Sans"/>
              <a:buNone/>
              <a:defRPr sz="16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ill Sans"/>
              <a:buNone/>
              <a:defRPr sz="16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  <a:defRPr sz="18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ill Sans"/>
              <a:buNone/>
              <a:defRPr sz="16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sz="14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ill Sans"/>
              <a:buNone/>
              <a:defRPr sz="20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ill Sans"/>
              <a:buNone/>
              <a:defRPr sz="20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ill Sans"/>
              <a:buNone/>
              <a:defRPr sz="20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ill Sans"/>
              <a:buNone/>
              <a:defRPr sz="20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31" name="Google Shape;131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2552" y="423068"/>
            <a:ext cx="1779818" cy="692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1 Content + Right Photo">
  <p:cSld name="1_Red/Gray 1 Content + Right Photo"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9"/>
          <p:cNvSpPr>
            <a:spLocks noGrp="1"/>
          </p:cNvSpPr>
          <p:nvPr>
            <p:ph type="pic" idx="2"/>
          </p:nvPr>
        </p:nvSpPr>
        <p:spPr>
          <a:xfrm>
            <a:off x="4572000" y="152762"/>
            <a:ext cx="4419600" cy="4838100"/>
          </a:xfrm>
          <a:prstGeom prst="rect">
            <a:avLst/>
          </a:prstGeom>
          <a:solidFill>
            <a:srgbClr val="E7E7E5"/>
          </a:solidFill>
          <a:ln>
            <a:noFill/>
          </a:ln>
        </p:spPr>
      </p:sp>
      <p:sp>
        <p:nvSpPr>
          <p:cNvPr id="134" name="Google Shape;134;p29"/>
          <p:cNvSpPr txBox="1">
            <a:spLocks noGrp="1"/>
          </p:cNvSpPr>
          <p:nvPr>
            <p:ph type="body" idx="1"/>
          </p:nvPr>
        </p:nvSpPr>
        <p:spPr>
          <a:xfrm>
            <a:off x="685800" y="1664629"/>
            <a:ext cx="3657600" cy="27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35" name="Google Shape;135;p29"/>
          <p:cNvSpPr txBox="1">
            <a:spLocks noGrp="1"/>
          </p:cNvSpPr>
          <p:nvPr>
            <p:ph type="body" idx="3"/>
          </p:nvPr>
        </p:nvSpPr>
        <p:spPr>
          <a:xfrm rot="-5400000">
            <a:off x="7870634" y="1089061"/>
            <a:ext cx="2057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36" name="Google Shape;136;p29"/>
          <p:cNvSpPr txBox="1">
            <a:spLocks noGrp="1"/>
          </p:cNvSpPr>
          <p:nvPr>
            <p:ph type="title"/>
          </p:nvPr>
        </p:nvSpPr>
        <p:spPr>
          <a:xfrm>
            <a:off x="685800" y="673312"/>
            <a:ext cx="3657600" cy="8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Cabin"/>
              <a:buNone/>
              <a:defRPr sz="2400" b="0" i="0" u="none" strike="noStrike" cap="none">
                <a:solidFill>
                  <a:srgbClr val="BA0C2F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1 Content + Right Photo">
  <p:cSld name="2_Red/Gray 1 Content + Right Photo">
    <p:bg>
      <p:bgPr>
        <a:solidFill>
          <a:srgbClr val="E7E7E5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>
            <a:spLocks noGrp="1"/>
          </p:cNvSpPr>
          <p:nvPr>
            <p:ph type="pic" idx="2"/>
          </p:nvPr>
        </p:nvSpPr>
        <p:spPr>
          <a:xfrm>
            <a:off x="4572000" y="152762"/>
            <a:ext cx="4419600" cy="483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39" name="Google Shape;139;p30"/>
          <p:cNvSpPr txBox="1">
            <a:spLocks noGrp="1"/>
          </p:cNvSpPr>
          <p:nvPr>
            <p:ph type="body" idx="1"/>
          </p:nvPr>
        </p:nvSpPr>
        <p:spPr>
          <a:xfrm>
            <a:off x="685800" y="1664629"/>
            <a:ext cx="3657600" cy="27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ill Sans"/>
              <a:buChar char="»"/>
              <a:defRPr sz="140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40" name="Google Shape;140;p30"/>
          <p:cNvSpPr txBox="1">
            <a:spLocks noGrp="1"/>
          </p:cNvSpPr>
          <p:nvPr>
            <p:ph type="body" idx="3"/>
          </p:nvPr>
        </p:nvSpPr>
        <p:spPr>
          <a:xfrm rot="-5400000">
            <a:off x="7870634" y="1089061"/>
            <a:ext cx="2057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41" name="Google Shape;141;p30"/>
          <p:cNvSpPr txBox="1">
            <a:spLocks noGrp="1"/>
          </p:cNvSpPr>
          <p:nvPr>
            <p:ph type="title"/>
          </p:nvPr>
        </p:nvSpPr>
        <p:spPr>
          <a:xfrm>
            <a:off x="685800" y="673312"/>
            <a:ext cx="3657600" cy="8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0067B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Red/Gray 2 Content">
  <p:cSld name="4_Red/Gray 2 Content">
    <p:bg>
      <p:bgPr>
        <a:solidFill>
          <a:srgbClr val="E7E7E5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1"/>
          <p:cNvSpPr txBox="1">
            <a:spLocks noGrp="1"/>
          </p:cNvSpPr>
          <p:nvPr>
            <p:ph type="body" idx="1"/>
          </p:nvPr>
        </p:nvSpPr>
        <p:spPr>
          <a:xfrm>
            <a:off x="686104" y="1286662"/>
            <a:ext cx="3809700" cy="31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44" name="Google Shape;144;p31"/>
          <p:cNvSpPr txBox="1">
            <a:spLocks noGrp="1"/>
          </p:cNvSpPr>
          <p:nvPr>
            <p:ph type="body" idx="2"/>
          </p:nvPr>
        </p:nvSpPr>
        <p:spPr>
          <a:xfrm>
            <a:off x="4648200" y="1286662"/>
            <a:ext cx="3810300" cy="31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45" name="Google Shape;145;p31"/>
          <p:cNvSpPr txBox="1">
            <a:spLocks noGrp="1"/>
          </p:cNvSpPr>
          <p:nvPr>
            <p:ph type="title"/>
          </p:nvPr>
        </p:nvSpPr>
        <p:spPr>
          <a:xfrm>
            <a:off x="686104" y="673810"/>
            <a:ext cx="777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Title Only">
  <p:cSld name="Red/Gray Title Only">
    <p:bg>
      <p:bgPr>
        <a:solidFill>
          <a:srgbClr val="E7E7E5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2"/>
          <p:cNvSpPr txBox="1">
            <a:spLocks noGrp="1"/>
          </p:cNvSpPr>
          <p:nvPr>
            <p:ph type="body" idx="1"/>
          </p:nvPr>
        </p:nvSpPr>
        <p:spPr>
          <a:xfrm rot="-5400000">
            <a:off x="3451035" y="1089061"/>
            <a:ext cx="2057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ill Sans"/>
              <a:buNone/>
              <a:defRPr sz="60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ill Sans"/>
              <a:buNone/>
              <a:defRPr sz="18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  <a:defRPr sz="16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Gill Sans"/>
              <a:buNone/>
              <a:defRPr sz="14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 sz="120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48" name="Google Shape;148;p32"/>
          <p:cNvSpPr txBox="1">
            <a:spLocks noGrp="1"/>
          </p:cNvSpPr>
          <p:nvPr>
            <p:ph type="title"/>
          </p:nvPr>
        </p:nvSpPr>
        <p:spPr>
          <a:xfrm>
            <a:off x="4877104" y="2171144"/>
            <a:ext cx="3885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3 Content">
  <p:cSld name="1_Red/Gray 3 Content">
    <p:bg>
      <p:bgPr>
        <a:solidFill>
          <a:schemeClr val="lt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3"/>
          <p:cNvSpPr txBox="1">
            <a:spLocks noGrp="1"/>
          </p:cNvSpPr>
          <p:nvPr>
            <p:ph type="body" idx="1"/>
          </p:nvPr>
        </p:nvSpPr>
        <p:spPr>
          <a:xfrm>
            <a:off x="686104" y="1286662"/>
            <a:ext cx="2514300" cy="31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body" idx="2"/>
          </p:nvPr>
        </p:nvSpPr>
        <p:spPr>
          <a:xfrm>
            <a:off x="5943600" y="1286662"/>
            <a:ext cx="2514900" cy="31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52" name="Google Shape;152;p33"/>
          <p:cNvSpPr txBox="1">
            <a:spLocks noGrp="1"/>
          </p:cNvSpPr>
          <p:nvPr>
            <p:ph type="body" idx="3"/>
          </p:nvPr>
        </p:nvSpPr>
        <p:spPr>
          <a:xfrm>
            <a:off x="3314548" y="1286662"/>
            <a:ext cx="2514900" cy="31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53" name="Google Shape;153;p33"/>
          <p:cNvSpPr txBox="1">
            <a:spLocks noGrp="1"/>
          </p:cNvSpPr>
          <p:nvPr>
            <p:ph type="title"/>
          </p:nvPr>
        </p:nvSpPr>
        <p:spPr>
          <a:xfrm>
            <a:off x="686104" y="673810"/>
            <a:ext cx="777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1 Content + Right Photo">
  <p:cSld name="1_Red/Gray 1 Content + Right Photo 2">
    <p:bg>
      <p:bgPr>
        <a:solidFill>
          <a:schemeClr val="lt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4"/>
          <p:cNvSpPr txBox="1">
            <a:spLocks noGrp="1"/>
          </p:cNvSpPr>
          <p:nvPr>
            <p:ph type="body" idx="1"/>
          </p:nvPr>
        </p:nvSpPr>
        <p:spPr>
          <a:xfrm>
            <a:off x="685800" y="1664629"/>
            <a:ext cx="3657600" cy="27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ill Sans"/>
              <a:buChar char="»"/>
              <a:defRPr sz="140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body" idx="2"/>
          </p:nvPr>
        </p:nvSpPr>
        <p:spPr>
          <a:xfrm rot="-5400000">
            <a:off x="7870634" y="1089061"/>
            <a:ext cx="2057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title"/>
          </p:nvPr>
        </p:nvSpPr>
        <p:spPr>
          <a:xfrm>
            <a:off x="685800" y="673312"/>
            <a:ext cx="3657600" cy="8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1 Content">
  <p:cSld name="2_Red/Gray 1 Content">
    <p:bg>
      <p:bgPr>
        <a:solidFill>
          <a:srgbClr val="E7E7E5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>
            <a:off x="686104" y="677485"/>
            <a:ext cx="7772400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0067B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>
            <a:off x="685800" y="1286662"/>
            <a:ext cx="7772400" cy="31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»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2 Content">
  <p:cSld name="2_Red/Gray 2 Content">
    <p:bg>
      <p:bgPr>
        <a:solidFill>
          <a:srgbClr val="E7E7E5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6"/>
          <p:cNvSpPr txBox="1">
            <a:spLocks noGrp="1"/>
          </p:cNvSpPr>
          <p:nvPr>
            <p:ph type="body" idx="1"/>
          </p:nvPr>
        </p:nvSpPr>
        <p:spPr>
          <a:xfrm>
            <a:off x="686104" y="1286662"/>
            <a:ext cx="3809700" cy="31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3" name="Google Shape;163;p36"/>
          <p:cNvSpPr txBox="1">
            <a:spLocks noGrp="1"/>
          </p:cNvSpPr>
          <p:nvPr>
            <p:ph type="body" idx="2"/>
          </p:nvPr>
        </p:nvSpPr>
        <p:spPr>
          <a:xfrm>
            <a:off x="4648200" y="1286662"/>
            <a:ext cx="3810300" cy="31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4" name="Google Shape;164;p36"/>
          <p:cNvSpPr txBox="1">
            <a:spLocks noGrp="1"/>
          </p:cNvSpPr>
          <p:nvPr>
            <p:ph type="title"/>
          </p:nvPr>
        </p:nvSpPr>
        <p:spPr>
          <a:xfrm>
            <a:off x="686104" y="673810"/>
            <a:ext cx="777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0067B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3 Content">
  <p:cSld name="2_Red/Gray 3 Content">
    <p:bg>
      <p:bgPr>
        <a:solidFill>
          <a:srgbClr val="E7E7E5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7"/>
          <p:cNvSpPr txBox="1">
            <a:spLocks noGrp="1"/>
          </p:cNvSpPr>
          <p:nvPr>
            <p:ph type="body" idx="1"/>
          </p:nvPr>
        </p:nvSpPr>
        <p:spPr>
          <a:xfrm>
            <a:off x="686104" y="1286662"/>
            <a:ext cx="2514300" cy="31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7" name="Google Shape;167;p37"/>
          <p:cNvSpPr txBox="1">
            <a:spLocks noGrp="1"/>
          </p:cNvSpPr>
          <p:nvPr>
            <p:ph type="body" idx="2"/>
          </p:nvPr>
        </p:nvSpPr>
        <p:spPr>
          <a:xfrm>
            <a:off x="5943600" y="1286662"/>
            <a:ext cx="2514900" cy="31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8" name="Google Shape;168;p37"/>
          <p:cNvSpPr txBox="1">
            <a:spLocks noGrp="1"/>
          </p:cNvSpPr>
          <p:nvPr>
            <p:ph type="body" idx="3"/>
          </p:nvPr>
        </p:nvSpPr>
        <p:spPr>
          <a:xfrm>
            <a:off x="3314548" y="1286662"/>
            <a:ext cx="2514900" cy="31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9" name="Google Shape;169;p37"/>
          <p:cNvSpPr txBox="1">
            <a:spLocks noGrp="1"/>
          </p:cNvSpPr>
          <p:nvPr>
            <p:ph type="title"/>
          </p:nvPr>
        </p:nvSpPr>
        <p:spPr>
          <a:xfrm>
            <a:off x="686104" y="673810"/>
            <a:ext cx="777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0067B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1 Content + Bottom Photo">
  <p:cSld name="2_Red/Gray 1 Content + Bottom Photo">
    <p:bg>
      <p:bgPr>
        <a:solidFill>
          <a:srgbClr val="E7E7E5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8"/>
          <p:cNvSpPr txBox="1">
            <a:spLocks noGrp="1"/>
          </p:cNvSpPr>
          <p:nvPr>
            <p:ph type="body" idx="1"/>
          </p:nvPr>
        </p:nvSpPr>
        <p:spPr>
          <a:xfrm>
            <a:off x="685800" y="1286662"/>
            <a:ext cx="7772400" cy="11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ill Sans"/>
              <a:buChar char="»"/>
              <a:defRPr sz="140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72" name="Google Shape;172;p38"/>
          <p:cNvSpPr txBox="1">
            <a:spLocks noGrp="1"/>
          </p:cNvSpPr>
          <p:nvPr>
            <p:ph type="body" idx="2"/>
          </p:nvPr>
        </p:nvSpPr>
        <p:spPr>
          <a:xfrm rot="-5400000">
            <a:off x="7870635" y="3508049"/>
            <a:ext cx="2057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73" name="Google Shape;173;p38"/>
          <p:cNvSpPr txBox="1">
            <a:spLocks noGrp="1"/>
          </p:cNvSpPr>
          <p:nvPr>
            <p:ph type="title"/>
          </p:nvPr>
        </p:nvSpPr>
        <p:spPr>
          <a:xfrm>
            <a:off x="686104" y="673810"/>
            <a:ext cx="777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0067B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Title Only">
  <p:cSld name="2_Red/Gray Title Only">
    <p:bg>
      <p:bgPr>
        <a:solidFill>
          <a:srgbClr val="E7E7E5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9"/>
          <p:cNvSpPr txBox="1">
            <a:spLocks noGrp="1"/>
          </p:cNvSpPr>
          <p:nvPr>
            <p:ph type="body" idx="1"/>
          </p:nvPr>
        </p:nvSpPr>
        <p:spPr>
          <a:xfrm rot="-5400000">
            <a:off x="3451035" y="1089061"/>
            <a:ext cx="2057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76" name="Google Shape;176;p39"/>
          <p:cNvSpPr txBox="1">
            <a:spLocks noGrp="1"/>
          </p:cNvSpPr>
          <p:nvPr>
            <p:ph type="title"/>
          </p:nvPr>
        </p:nvSpPr>
        <p:spPr>
          <a:xfrm>
            <a:off x="4877104" y="2171144"/>
            <a:ext cx="3885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0067B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2 Content">
  <p:cSld name="3_Red/Gray 2 Content">
    <p:bg>
      <p:bgPr>
        <a:solidFill>
          <a:schemeClr val="l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0"/>
          <p:cNvSpPr txBox="1">
            <a:spLocks noGrp="1"/>
          </p:cNvSpPr>
          <p:nvPr>
            <p:ph type="body" idx="1"/>
          </p:nvPr>
        </p:nvSpPr>
        <p:spPr>
          <a:xfrm>
            <a:off x="686104" y="1286662"/>
            <a:ext cx="3809700" cy="31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79" name="Google Shape;179;p40"/>
          <p:cNvSpPr txBox="1">
            <a:spLocks noGrp="1"/>
          </p:cNvSpPr>
          <p:nvPr>
            <p:ph type="body" idx="2"/>
          </p:nvPr>
        </p:nvSpPr>
        <p:spPr>
          <a:xfrm>
            <a:off x="4648200" y="1286662"/>
            <a:ext cx="3810300" cy="31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80" name="Google Shape;180;p40"/>
          <p:cNvSpPr txBox="1">
            <a:spLocks noGrp="1"/>
          </p:cNvSpPr>
          <p:nvPr>
            <p:ph type="title"/>
          </p:nvPr>
        </p:nvSpPr>
        <p:spPr>
          <a:xfrm>
            <a:off x="686104" y="673810"/>
            <a:ext cx="777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0067B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3 Content">
  <p:cSld name="3_Red/Gray 3 Content">
    <p:bg>
      <p:bgPr>
        <a:solidFill>
          <a:schemeClr val="lt1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1"/>
          <p:cNvSpPr txBox="1">
            <a:spLocks noGrp="1"/>
          </p:cNvSpPr>
          <p:nvPr>
            <p:ph type="body" idx="1"/>
          </p:nvPr>
        </p:nvSpPr>
        <p:spPr>
          <a:xfrm>
            <a:off x="686104" y="1286662"/>
            <a:ext cx="2514300" cy="31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83" name="Google Shape;183;p41"/>
          <p:cNvSpPr txBox="1">
            <a:spLocks noGrp="1"/>
          </p:cNvSpPr>
          <p:nvPr>
            <p:ph type="body" idx="2"/>
          </p:nvPr>
        </p:nvSpPr>
        <p:spPr>
          <a:xfrm>
            <a:off x="5943600" y="1286662"/>
            <a:ext cx="2514900" cy="31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84" name="Google Shape;184;p41"/>
          <p:cNvSpPr txBox="1">
            <a:spLocks noGrp="1"/>
          </p:cNvSpPr>
          <p:nvPr>
            <p:ph type="body" idx="3"/>
          </p:nvPr>
        </p:nvSpPr>
        <p:spPr>
          <a:xfrm>
            <a:off x="3314548" y="1286662"/>
            <a:ext cx="2514900" cy="31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ill Sans"/>
              <a:buChar char="»"/>
              <a:defRPr sz="160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85" name="Google Shape;185;p41"/>
          <p:cNvSpPr txBox="1">
            <a:spLocks noGrp="1"/>
          </p:cNvSpPr>
          <p:nvPr>
            <p:ph type="title"/>
          </p:nvPr>
        </p:nvSpPr>
        <p:spPr>
          <a:xfrm>
            <a:off x="686104" y="673810"/>
            <a:ext cx="777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0067B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1 Content + Bottom Photo">
  <p:cSld name="3_Red/Gray 1 Content + Bottom Photo">
    <p:bg>
      <p:bgPr>
        <a:solidFill>
          <a:schemeClr val="lt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2"/>
          <p:cNvSpPr txBox="1">
            <a:spLocks noGrp="1"/>
          </p:cNvSpPr>
          <p:nvPr>
            <p:ph type="body" idx="1"/>
          </p:nvPr>
        </p:nvSpPr>
        <p:spPr>
          <a:xfrm>
            <a:off x="685800" y="1286662"/>
            <a:ext cx="7772400" cy="11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88" name="Google Shape;188;p42"/>
          <p:cNvSpPr txBox="1">
            <a:spLocks noGrp="1"/>
          </p:cNvSpPr>
          <p:nvPr>
            <p:ph type="body" idx="2"/>
          </p:nvPr>
        </p:nvSpPr>
        <p:spPr>
          <a:xfrm rot="-5400000">
            <a:off x="7870635" y="3508049"/>
            <a:ext cx="2057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89" name="Google Shape;189;p42"/>
          <p:cNvSpPr txBox="1">
            <a:spLocks noGrp="1"/>
          </p:cNvSpPr>
          <p:nvPr>
            <p:ph type="title"/>
          </p:nvPr>
        </p:nvSpPr>
        <p:spPr>
          <a:xfrm>
            <a:off x="686104" y="673810"/>
            <a:ext cx="777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0067B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1 Content + Right Photo">
  <p:cSld name="3_Red/Gray 1 Content + Right Photo">
    <p:bg>
      <p:bgPr>
        <a:solidFill>
          <a:schemeClr val="lt1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3"/>
          <p:cNvSpPr txBox="1">
            <a:spLocks noGrp="1"/>
          </p:cNvSpPr>
          <p:nvPr>
            <p:ph type="dt" idx="10"/>
          </p:nvPr>
        </p:nvSpPr>
        <p:spPr>
          <a:xfrm>
            <a:off x="152400" y="4806072"/>
            <a:ext cx="21336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92" name="Google Shape;192;p43"/>
          <p:cNvSpPr txBox="1">
            <a:spLocks noGrp="1"/>
          </p:cNvSpPr>
          <p:nvPr>
            <p:ph type="sldNum" idx="12"/>
          </p:nvPr>
        </p:nvSpPr>
        <p:spPr>
          <a:xfrm>
            <a:off x="6858000" y="4806072"/>
            <a:ext cx="21336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3" name="Google Shape;193;p43"/>
          <p:cNvSpPr txBox="1">
            <a:spLocks noGrp="1"/>
          </p:cNvSpPr>
          <p:nvPr>
            <p:ph type="body" idx="1"/>
          </p:nvPr>
        </p:nvSpPr>
        <p:spPr>
          <a:xfrm>
            <a:off x="685800" y="1664629"/>
            <a:ext cx="3657600" cy="27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–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Gill Sans"/>
              <a:buChar char="•"/>
              <a:defRPr sz="16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Gill Sans"/>
              <a:buChar char="–"/>
              <a:defRPr sz="140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ill Sans"/>
              <a:buChar char="»"/>
              <a:defRPr sz="140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94" name="Google Shape;194;p43"/>
          <p:cNvSpPr txBox="1">
            <a:spLocks noGrp="1"/>
          </p:cNvSpPr>
          <p:nvPr>
            <p:ph type="body" idx="2"/>
          </p:nvPr>
        </p:nvSpPr>
        <p:spPr>
          <a:xfrm rot="-5400000">
            <a:off x="7870634" y="1089061"/>
            <a:ext cx="2057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95" name="Google Shape;195;p43"/>
          <p:cNvSpPr txBox="1">
            <a:spLocks noGrp="1"/>
          </p:cNvSpPr>
          <p:nvPr>
            <p:ph type="title"/>
          </p:nvPr>
        </p:nvSpPr>
        <p:spPr>
          <a:xfrm>
            <a:off x="685800" y="673312"/>
            <a:ext cx="3657600" cy="8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1400"/>
              <a:buFont typeface="Gill Sans"/>
              <a:buNone/>
              <a:defRPr sz="2400" i="0" u="none" strike="noStrike" cap="none">
                <a:solidFill>
                  <a:srgbClr val="0067B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Title Only">
  <p:cSld name="1_Red/Gray Title Only">
    <p:bg>
      <p:bgPr>
        <a:solidFill>
          <a:schemeClr val="lt1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4"/>
          <p:cNvSpPr>
            <a:spLocks noGrp="1"/>
          </p:cNvSpPr>
          <p:nvPr>
            <p:ph type="pic" idx="2"/>
          </p:nvPr>
        </p:nvSpPr>
        <p:spPr>
          <a:xfrm>
            <a:off x="152400" y="152761"/>
            <a:ext cx="4419600" cy="4838100"/>
          </a:xfrm>
          <a:prstGeom prst="rect">
            <a:avLst/>
          </a:prstGeom>
          <a:solidFill>
            <a:srgbClr val="E7E7E5"/>
          </a:solidFill>
          <a:ln>
            <a:noFill/>
          </a:ln>
        </p:spPr>
      </p:sp>
      <p:sp>
        <p:nvSpPr>
          <p:cNvPr id="198" name="Google Shape;198;p44"/>
          <p:cNvSpPr txBox="1">
            <a:spLocks noGrp="1"/>
          </p:cNvSpPr>
          <p:nvPr>
            <p:ph type="body" idx="1"/>
          </p:nvPr>
        </p:nvSpPr>
        <p:spPr>
          <a:xfrm rot="-5400000">
            <a:off x="3451035" y="1089061"/>
            <a:ext cx="2057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99" name="Google Shape;199;p44"/>
          <p:cNvSpPr txBox="1">
            <a:spLocks noGrp="1"/>
          </p:cNvSpPr>
          <p:nvPr>
            <p:ph type="title"/>
          </p:nvPr>
        </p:nvSpPr>
        <p:spPr>
          <a:xfrm>
            <a:off x="4877104" y="2171144"/>
            <a:ext cx="3885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Cabin"/>
              <a:buNone/>
              <a:defRPr sz="2400" b="0" i="0" u="none" strike="noStrike" cap="none">
                <a:solidFill>
                  <a:srgbClr val="BA0C2F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5"/>
          <p:cNvSpPr txBox="1"/>
          <p:nvPr/>
        </p:nvSpPr>
        <p:spPr>
          <a:xfrm>
            <a:off x="8576155" y="4771208"/>
            <a:ext cx="314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45"/>
          <p:cNvSpPr txBox="1">
            <a:spLocks noGrp="1"/>
          </p:cNvSpPr>
          <p:nvPr>
            <p:ph type="title"/>
          </p:nvPr>
        </p:nvSpPr>
        <p:spPr>
          <a:xfrm>
            <a:off x="457200" y="273844"/>
            <a:ext cx="8229600" cy="5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45"/>
          <p:cNvSpPr txBox="1">
            <a:spLocks noGrp="1"/>
          </p:cNvSpPr>
          <p:nvPr>
            <p:ph type="body" idx="1"/>
          </p:nvPr>
        </p:nvSpPr>
        <p:spPr>
          <a:xfrm>
            <a:off x="457200" y="1063376"/>
            <a:ext cx="8229600" cy="34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Blue Title Slide">
  <p:cSld name="Light Blue Title Slide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6"/>
          <p:cNvSpPr/>
          <p:nvPr/>
        </p:nvSpPr>
        <p:spPr>
          <a:xfrm rot="10800000" flipH="1">
            <a:off x="0" y="-56"/>
            <a:ext cx="9144000" cy="3360000"/>
          </a:xfrm>
          <a:prstGeom prst="rect">
            <a:avLst/>
          </a:prstGeom>
          <a:solidFill>
            <a:srgbClr val="139AF0"/>
          </a:solidFill>
          <a:ln>
            <a:noFill/>
          </a:ln>
        </p:spPr>
        <p:txBody>
          <a:bodyPr spcFirstLastPara="1" wrap="square" lIns="68750" tIns="34375" rIns="68750" bIns="34375" anchor="t" anchorCtr="0">
            <a:noAutofit/>
          </a:bodyPr>
          <a:lstStyle/>
          <a:p>
            <a:pPr marL="88900" marR="0" lvl="0" indent="-25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rebuchet MS"/>
              <a:buNone/>
            </a:pPr>
            <a:endParaRPr sz="1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6" name="Google Shape;206;p46"/>
          <p:cNvSpPr/>
          <p:nvPr/>
        </p:nvSpPr>
        <p:spPr>
          <a:xfrm>
            <a:off x="0" y="3233738"/>
            <a:ext cx="9144000" cy="132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750" tIns="34375" rIns="68750" bIns="34375" anchor="t" anchorCtr="0">
            <a:noAutofit/>
          </a:bodyPr>
          <a:lstStyle/>
          <a:p>
            <a:pPr marL="88900" marR="0" lvl="0" indent="-25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rebuchet MS"/>
              <a:buNone/>
            </a:pPr>
            <a:endParaRPr sz="10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7" name="Google Shape;207;p46"/>
          <p:cNvSpPr txBox="1">
            <a:spLocks noGrp="1"/>
          </p:cNvSpPr>
          <p:nvPr>
            <p:ph type="title"/>
          </p:nvPr>
        </p:nvSpPr>
        <p:spPr>
          <a:xfrm>
            <a:off x="1512623" y="892342"/>
            <a:ext cx="6972000" cy="13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50" tIns="34375" rIns="68750" bIns="3437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46"/>
          <p:cNvSpPr txBox="1">
            <a:spLocks noGrp="1"/>
          </p:cNvSpPr>
          <p:nvPr>
            <p:ph type="body" idx="1"/>
          </p:nvPr>
        </p:nvSpPr>
        <p:spPr>
          <a:xfrm>
            <a:off x="1525173" y="2250004"/>
            <a:ext cx="69594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50" tIns="34375" rIns="68750" bIns="34375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 sz="1800" b="0" i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9" name="Google Shape;209;p46"/>
          <p:cNvSpPr txBox="1">
            <a:spLocks noGrp="1"/>
          </p:cNvSpPr>
          <p:nvPr>
            <p:ph type="body" idx="2"/>
          </p:nvPr>
        </p:nvSpPr>
        <p:spPr>
          <a:xfrm>
            <a:off x="5682073" y="3524252"/>
            <a:ext cx="2821200" cy="10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50" tIns="34375" rIns="68750" bIns="34375" anchor="b" anchorCtr="0">
            <a:normAutofit/>
          </a:bodyPr>
          <a:lstStyle>
            <a:lvl1pPr marL="457200" marR="0" lvl="0" indent="-228600" algn="r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783C"/>
              </a:buClr>
              <a:buSzPts val="1100"/>
              <a:buFont typeface="Calibri"/>
              <a:buNone/>
              <a:defRPr sz="11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783C"/>
              </a:buClr>
              <a:buSzPts val="1100"/>
              <a:buFont typeface="Noto Sans Symbols"/>
              <a:buNone/>
              <a:defRPr sz="1100" b="0" i="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46"/>
          <p:cNvSpPr>
            <a:spLocks noGrp="1"/>
          </p:cNvSpPr>
          <p:nvPr>
            <p:ph type="pic" idx="3"/>
          </p:nvPr>
        </p:nvSpPr>
        <p:spPr>
          <a:xfrm>
            <a:off x="508001" y="3524251"/>
            <a:ext cx="5058900" cy="10317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211" name="Google Shape;211;p46"/>
          <p:cNvSpPr txBox="1">
            <a:spLocks noGrp="1"/>
          </p:cNvSpPr>
          <p:nvPr>
            <p:ph type="dt" idx="10"/>
          </p:nvPr>
        </p:nvSpPr>
        <p:spPr>
          <a:xfrm>
            <a:off x="5942013" y="4580336"/>
            <a:ext cx="25512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50" tIns="34375" rIns="0" bIns="343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7"/>
          <p:cNvSpPr/>
          <p:nvPr/>
        </p:nvSpPr>
        <p:spPr>
          <a:xfrm>
            <a:off x="0" y="825104"/>
            <a:ext cx="9144000" cy="13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750" tIns="34375" rIns="68750" bIns="34375" anchor="t" anchorCtr="0">
            <a:noAutofit/>
          </a:bodyPr>
          <a:lstStyle/>
          <a:p>
            <a:pPr marL="88900" marR="0" lvl="0" indent="-25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rebuchet MS"/>
              <a:buNone/>
            </a:pPr>
            <a:endParaRPr sz="10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4" name="Google Shape;214;p47"/>
          <p:cNvSpPr txBox="1">
            <a:spLocks noGrp="1"/>
          </p:cNvSpPr>
          <p:nvPr>
            <p:ph type="title"/>
          </p:nvPr>
        </p:nvSpPr>
        <p:spPr>
          <a:xfrm>
            <a:off x="356935" y="226220"/>
            <a:ext cx="8462100" cy="5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50" tIns="34375" rIns="68750" bIns="343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 i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47"/>
          <p:cNvSpPr txBox="1">
            <a:spLocks noGrp="1"/>
          </p:cNvSpPr>
          <p:nvPr>
            <p:ph type="body" idx="1"/>
          </p:nvPr>
        </p:nvSpPr>
        <p:spPr>
          <a:xfrm>
            <a:off x="349250" y="1198960"/>
            <a:ext cx="8477400" cy="3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50" tIns="34375" rIns="68750" bIns="34375" anchor="t" anchorCtr="0">
            <a:norm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4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50" tIns="34375" rIns="68750" bIns="343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17" name="Google Shape;217;p4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50" tIns="34375" rIns="68750" bIns="343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Page">
  <p:cSld name="Full Page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8"/>
          <p:cNvSpPr/>
          <p:nvPr/>
        </p:nvSpPr>
        <p:spPr>
          <a:xfrm flipH="1">
            <a:off x="6380163" y="461963"/>
            <a:ext cx="1014412" cy="1421606"/>
          </a:xfrm>
          <a:custGeom>
            <a:avLst/>
            <a:gdLst/>
            <a:ahLst/>
            <a:cxnLst/>
            <a:rect l="l" t="t" r="r" b="b"/>
            <a:pathLst>
              <a:path w="638" h="1194" extrusionOk="0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68750" tIns="34375" rIns="68750" bIns="343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48"/>
          <p:cNvSpPr/>
          <p:nvPr/>
        </p:nvSpPr>
        <p:spPr>
          <a:xfrm flipH="1">
            <a:off x="7410450" y="2381"/>
            <a:ext cx="712788" cy="438150"/>
          </a:xfrm>
          <a:custGeom>
            <a:avLst/>
            <a:gdLst/>
            <a:ahLst/>
            <a:cxnLst/>
            <a:rect l="l" t="t" r="r" b="b"/>
            <a:pathLst>
              <a:path w="448" h="372" extrusionOk="0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68750" tIns="34375" rIns="68750" bIns="343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48"/>
          <p:cNvSpPr txBox="1">
            <a:spLocks noGrp="1"/>
          </p:cNvSpPr>
          <p:nvPr>
            <p:ph type="title"/>
          </p:nvPr>
        </p:nvSpPr>
        <p:spPr>
          <a:xfrm>
            <a:off x="343401" y="226219"/>
            <a:ext cx="8439900" cy="7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50" tIns="34375" rIns="68750" bIns="343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 i="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48"/>
          <p:cNvSpPr txBox="1">
            <a:spLocks noGrp="1"/>
          </p:cNvSpPr>
          <p:nvPr>
            <p:ph type="body" idx="1"/>
          </p:nvPr>
        </p:nvSpPr>
        <p:spPr>
          <a:xfrm>
            <a:off x="343402" y="1095376"/>
            <a:ext cx="8440200" cy="3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50" tIns="34375" rIns="68750" bIns="34375" anchor="t" anchorCtr="0">
            <a:normAutofit/>
          </a:bodyPr>
          <a:lstStyle>
            <a:lvl1pPr marL="457200" lvl="0" indent="-361950" algn="l" rtl="0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100"/>
              <a:buChar char="•"/>
              <a:defRPr>
                <a:solidFill>
                  <a:schemeClr val="dk2"/>
                </a:solidFill>
              </a:defRPr>
            </a:lvl1pPr>
            <a:lvl2pPr marL="914400" lvl="1" indent="-342900" algn="l" rtl="0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rgbClr val="98A8BD"/>
              </a:buClr>
              <a:buSzPts val="1800"/>
              <a:buChar char="–"/>
              <a:defRPr>
                <a:solidFill>
                  <a:schemeClr val="dk2"/>
                </a:solidFill>
              </a:defRPr>
            </a:lvl2pPr>
            <a:lvl3pPr marL="1371600" lvl="2" indent="-3238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98A8BD"/>
              </a:buClr>
              <a:buSzPts val="1500"/>
              <a:buChar char="•"/>
              <a:defRPr>
                <a:solidFill>
                  <a:schemeClr val="dk2"/>
                </a:solidFill>
              </a:defRPr>
            </a:lvl3pPr>
            <a:lvl4pPr marL="1828800" lvl="3" indent="-317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98A8BD"/>
              </a:buClr>
              <a:buSzPts val="1400"/>
              <a:buChar char="–"/>
              <a:defRPr>
                <a:solidFill>
                  <a:schemeClr val="dk2"/>
                </a:solidFill>
              </a:defRPr>
            </a:lvl4pPr>
            <a:lvl5pPr marL="2286000" lvl="4" indent="-317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98A8BD"/>
              </a:buClr>
              <a:buSzPts val="1400"/>
              <a:buChar char="»"/>
              <a:defRPr>
                <a:solidFill>
                  <a:schemeClr val="dk2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3" name="Google Shape;223;p4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50" tIns="34375" rIns="68750" bIns="343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24" name="Google Shape;224;p4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50" tIns="34375" rIns="68750" bIns="343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50" tIns="34375" rIns="68750" bIns="343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27" name="Google Shape;227;p4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50" tIns="34375" rIns="68750" bIns="343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28" name="Google Shape;228;p4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50" tIns="34375" rIns="68750" bIns="343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100"/>
            </a:lvl1pPr>
            <a:lvl2pPr marL="0" lvl="1" indent="0" algn="r" rtl="0">
              <a:spcBef>
                <a:spcPts val="0"/>
              </a:spcBef>
              <a:buNone/>
              <a:defRPr sz="1100"/>
            </a:lvl2pPr>
            <a:lvl3pPr marL="0" lvl="2" indent="0" algn="r" rtl="0">
              <a:spcBef>
                <a:spcPts val="0"/>
              </a:spcBef>
              <a:buNone/>
              <a:defRPr sz="1100"/>
            </a:lvl3pPr>
            <a:lvl4pPr marL="0" lvl="3" indent="0" algn="r" rtl="0">
              <a:spcBef>
                <a:spcPts val="0"/>
              </a:spcBef>
              <a:buNone/>
              <a:defRPr sz="1100"/>
            </a:lvl4pPr>
            <a:lvl5pPr marL="0" lvl="4" indent="0" algn="r" rtl="0">
              <a:spcBef>
                <a:spcPts val="0"/>
              </a:spcBef>
              <a:buNone/>
              <a:defRPr sz="1100"/>
            </a:lvl5pPr>
            <a:lvl6pPr marL="0" lvl="5" indent="0" algn="r" rtl="0">
              <a:spcBef>
                <a:spcPts val="0"/>
              </a:spcBef>
              <a:buNone/>
              <a:defRPr sz="1100"/>
            </a:lvl6pPr>
            <a:lvl7pPr marL="0" lvl="6" indent="0" algn="r" rtl="0">
              <a:spcBef>
                <a:spcPts val="0"/>
              </a:spcBef>
              <a:buNone/>
              <a:defRPr sz="1100"/>
            </a:lvl7pPr>
            <a:lvl8pPr marL="0" lvl="7" indent="0" algn="r" rtl="0">
              <a:spcBef>
                <a:spcPts val="0"/>
              </a:spcBef>
              <a:buNone/>
              <a:defRPr sz="1100"/>
            </a:lvl8pPr>
            <a:lvl9pPr marL="0" lvl="8" indent="0" algn="r" rtl="0">
              <a:spcBef>
                <a:spcPts val="0"/>
              </a:spcBef>
              <a:buNone/>
              <a:defRPr sz="11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–"/>
              <a:defRPr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30200" rtl="0">
              <a:spcBef>
                <a:spcPts val="320"/>
              </a:spcBef>
              <a:spcAft>
                <a:spcPts val="0"/>
              </a:spcAft>
              <a:buSzPts val="1600"/>
              <a:buChar char="–"/>
              <a:defRPr/>
            </a:lvl4pPr>
            <a:lvl5pPr marL="2286000" lvl="4" indent="-317500" rtl="0">
              <a:spcBef>
                <a:spcPts val="28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232" name="Google Shape;232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5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86104" y="677485"/>
            <a:ext cx="7772400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400"/>
              <a:buFont typeface="Cabin"/>
              <a:buNone/>
              <a:defRPr sz="2400" b="0" i="0" u="none" strike="noStrike" cap="none">
                <a:solidFill>
                  <a:srgbClr val="BA0C2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85800" y="1286662"/>
            <a:ext cx="7772400" cy="31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/>
          <p:nvPr/>
        </p:nvSpPr>
        <p:spPr>
          <a:xfrm>
            <a:off x="0" y="0"/>
            <a:ext cx="9144000" cy="5148000"/>
          </a:xfrm>
          <a:prstGeom prst="frame">
            <a:avLst>
              <a:gd name="adj1" fmla="val 296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1"/>
          <p:cNvSpPr txBox="1">
            <a:spLocks noGrp="1"/>
          </p:cNvSpPr>
          <p:nvPr>
            <p:ph type="title"/>
          </p:nvPr>
        </p:nvSpPr>
        <p:spPr>
          <a:xfrm>
            <a:off x="683805" y="2206595"/>
            <a:ext cx="5486400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dirty="0"/>
              <a:t>Action plan template</a:t>
            </a:r>
            <a:endParaRPr dirty="0"/>
          </a:p>
        </p:txBody>
      </p:sp>
      <p:sp>
        <p:nvSpPr>
          <p:cNvPr id="239" name="Google Shape;239;p51"/>
          <p:cNvSpPr/>
          <p:nvPr/>
        </p:nvSpPr>
        <p:spPr>
          <a:xfrm>
            <a:off x="674925" y="4305300"/>
            <a:ext cx="1241100" cy="458100"/>
          </a:xfrm>
          <a:prstGeom prst="rect">
            <a:avLst/>
          </a:prstGeom>
          <a:solidFill>
            <a:srgbClr val="E2ED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2"/>
          <p:cNvSpPr txBox="1">
            <a:spLocks noGrp="1"/>
          </p:cNvSpPr>
          <p:nvPr>
            <p:ph type="body" idx="2"/>
          </p:nvPr>
        </p:nvSpPr>
        <p:spPr>
          <a:xfrm rot="-5400000">
            <a:off x="7870635" y="3508049"/>
            <a:ext cx="2057400" cy="1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5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46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DCS Action Plan - Next Steps</a:t>
            </a:r>
            <a:endParaRPr b="1"/>
          </a:p>
        </p:txBody>
      </p:sp>
      <p:graphicFrame>
        <p:nvGraphicFramePr>
          <p:cNvPr id="246" name="Google Shape;246;p52"/>
          <p:cNvGraphicFramePr/>
          <p:nvPr>
            <p:extLst>
              <p:ext uri="{D42A27DB-BD31-4B8C-83A1-F6EECF244321}">
                <p14:modId xmlns:p14="http://schemas.microsoft.com/office/powerpoint/2010/main" val="1674278972"/>
              </p:ext>
            </p:extLst>
          </p:nvPr>
        </p:nvGraphicFramePr>
        <p:xfrm>
          <a:off x="0" y="690300"/>
          <a:ext cx="8991800" cy="4341670"/>
        </p:xfrm>
        <a:graphic>
          <a:graphicData uri="http://schemas.openxmlformats.org/drawingml/2006/table">
            <a:tbl>
              <a:tblPr>
                <a:noFill/>
                <a:tableStyleId>{CFDD3782-6269-48D0-B393-17C247B78D04}</a:tableStyleId>
              </a:tblPr>
              <a:tblGrid>
                <a:gridCol w="1447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2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6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5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6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Activity stream</a:t>
                      </a:r>
                      <a:endParaRPr b="1">
                        <a:solidFill>
                          <a:srgbClr val="FFFFFF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 dirty="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Key Activities</a:t>
                      </a:r>
                      <a:endParaRPr b="1" dirty="0">
                        <a:solidFill>
                          <a:srgbClr val="FFFFFF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Responsibility</a:t>
                      </a:r>
                      <a:endParaRPr b="1" dirty="0">
                        <a:solidFill>
                          <a:srgbClr val="FFFFFF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Key dates</a:t>
                      </a:r>
                      <a:endParaRPr b="1">
                        <a:solidFill>
                          <a:srgbClr val="FFFFFF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Technology</a:t>
                      </a:r>
                      <a:endParaRPr sz="1000" b="1">
                        <a:solidFill>
                          <a:srgbClr val="FFFFFF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Validate personas with users</a:t>
                      </a:r>
                      <a:endParaRPr sz="10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Refine prioritized use cases</a:t>
                      </a:r>
                      <a:endParaRPr sz="10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Define functionalities</a:t>
                      </a:r>
                      <a:endParaRPr sz="10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Requirements gathering</a:t>
                      </a:r>
                      <a:endParaRPr sz="10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Software selection</a:t>
                      </a:r>
                      <a:endParaRPr sz="10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Governance, coordination and leadership</a:t>
                      </a:r>
                      <a:endParaRPr sz="1000" b="1">
                        <a:solidFill>
                          <a:srgbClr val="FFFFFF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Create TWG</a:t>
                      </a:r>
                      <a:endParaRPr sz="10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Create common work plan to progress DCS maturity with alignment across stakeholders</a:t>
                      </a:r>
                      <a:endParaRPr sz="10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Monitoring, learning and adaptive management</a:t>
                      </a:r>
                      <a:endParaRPr sz="1000" b="1">
                        <a:solidFill>
                          <a:srgbClr val="FFFFFF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Validate theory of change and proposed indicators</a:t>
                      </a:r>
                      <a:endParaRPr sz="10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7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7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47" name="Google Shape;247;p52"/>
          <p:cNvSpPr txBox="1"/>
          <p:nvPr/>
        </p:nvSpPr>
        <p:spPr>
          <a:xfrm>
            <a:off x="5450" y="408225"/>
            <a:ext cx="8991900" cy="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rPr>
              <a:t>Instructions: revise this template to reflect the key action steps your country needs to take to realize DCS vision </a:t>
            </a:r>
            <a:endParaRPr sz="1000">
              <a:solidFill>
                <a:srgbClr val="6C6463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6.9-Template_4.29.2016">
  <a:themeElements>
    <a:clrScheme name="Custom 2">
      <a:dk1>
        <a:srgbClr val="000000"/>
      </a:dk1>
      <a:lt1>
        <a:srgbClr val="FFFFFF"/>
      </a:lt1>
      <a:dk2>
        <a:srgbClr val="002F6C"/>
      </a:dk2>
      <a:lt2>
        <a:srgbClr val="BA0C2F"/>
      </a:lt2>
      <a:accent1>
        <a:srgbClr val="002F6C"/>
      </a:accent1>
      <a:accent2>
        <a:srgbClr val="BA0C2F"/>
      </a:accent2>
      <a:accent3>
        <a:srgbClr val="6C6463"/>
      </a:accent3>
      <a:accent4>
        <a:srgbClr val="000000"/>
      </a:accent4>
      <a:accent5>
        <a:srgbClr val="CFCDC9"/>
      </a:accent5>
      <a:accent6>
        <a:srgbClr val="0067B9"/>
      </a:accent6>
      <a:hlink>
        <a:srgbClr val="6C6463"/>
      </a:hlink>
      <a:folHlink>
        <a:srgbClr val="CFCDC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Microsoft Office PowerPoint</Application>
  <PresentationFormat>On-screen Show (16:9)</PresentationFormat>
  <Paragraphs>19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Noto Sans Symbols</vt:lpstr>
      <vt:lpstr>Cabin</vt:lpstr>
      <vt:lpstr>Gill Sans</vt:lpstr>
      <vt:lpstr>Calibri</vt:lpstr>
      <vt:lpstr>Trebuchet MS</vt:lpstr>
      <vt:lpstr>Simple Light</vt:lpstr>
      <vt:lpstr>16.9-Template_4.29.2016</vt:lpstr>
      <vt:lpstr>Action plan template</vt:lpstr>
      <vt:lpstr>DCS Action Plan - 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Action plan template</dc:title>
  <dc:creator>Nigussie, Netsanet</dc:creator>
  <cp:lastModifiedBy>Nigussie, Netsanet</cp:lastModifiedBy>
  <cp:revision>1</cp:revision>
  <dcterms:modified xsi:type="dcterms:W3CDTF">2024-02-26T07:39:05Z</dcterms:modified>
</cp:coreProperties>
</file>